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8" r:id="rId2"/>
    <p:sldId id="299" r:id="rId3"/>
    <p:sldId id="300" r:id="rId4"/>
    <p:sldId id="301" r:id="rId5"/>
  </p:sldIdLst>
  <p:sldSz cx="9144000" cy="6858000" type="screen4x3"/>
  <p:notesSz cx="6858000" cy="9144000"/>
  <p:defaultTextStyle>
    <a:defPPr>
      <a:defRPr lang="ar-SA"/>
    </a:defPPr>
    <a:lvl1pPr algn="l" rtl="0" eaLnBrk="0" fontAlgn="base" hangingPunct="0">
      <a:spcBef>
        <a:spcPct val="0"/>
      </a:spcBef>
      <a:spcAft>
        <a:spcPct val="0"/>
      </a:spcAft>
      <a:defRPr sz="20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0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0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0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0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6400"/>
    <a:srgbClr val="0000FF"/>
    <a:srgbClr val="E915CB"/>
    <a:srgbClr val="FF9900"/>
    <a:srgbClr val="00C9C4"/>
    <a:srgbClr val="FF00FF"/>
    <a:srgbClr val="365ACE"/>
    <a:srgbClr val="E25B1E"/>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606" autoAdjust="0"/>
    <p:restoredTop sz="99671" autoAdjust="0"/>
  </p:normalViewPr>
  <p:slideViewPr>
    <p:cSldViewPr>
      <p:cViewPr varScale="1">
        <p:scale>
          <a:sx n="73" d="100"/>
          <a:sy n="73" d="100"/>
        </p:scale>
        <p:origin x="-5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18" Type="http://schemas.openxmlformats.org/officeDocument/2006/relationships/image" Target="../media/image18.wmf"/><Relationship Id="rId26" Type="http://schemas.openxmlformats.org/officeDocument/2006/relationships/image" Target="../media/image26.wmf"/><Relationship Id="rId3" Type="http://schemas.openxmlformats.org/officeDocument/2006/relationships/image" Target="../media/image3.wmf"/><Relationship Id="rId21" Type="http://schemas.openxmlformats.org/officeDocument/2006/relationships/image" Target="../media/image21.wmf"/><Relationship Id="rId7" Type="http://schemas.openxmlformats.org/officeDocument/2006/relationships/image" Target="../media/image7.wmf"/><Relationship Id="rId12" Type="http://schemas.openxmlformats.org/officeDocument/2006/relationships/image" Target="../media/image12.wmf"/><Relationship Id="rId17" Type="http://schemas.openxmlformats.org/officeDocument/2006/relationships/image" Target="../media/image17.wmf"/><Relationship Id="rId25" Type="http://schemas.openxmlformats.org/officeDocument/2006/relationships/image" Target="../media/image25.wmf"/><Relationship Id="rId2" Type="http://schemas.openxmlformats.org/officeDocument/2006/relationships/image" Target="../media/image2.wmf"/><Relationship Id="rId16" Type="http://schemas.openxmlformats.org/officeDocument/2006/relationships/image" Target="../media/image16.wmf"/><Relationship Id="rId20" Type="http://schemas.openxmlformats.org/officeDocument/2006/relationships/image" Target="../media/image20.wmf"/><Relationship Id="rId29" Type="http://schemas.openxmlformats.org/officeDocument/2006/relationships/image" Target="../media/image29.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24" Type="http://schemas.openxmlformats.org/officeDocument/2006/relationships/image" Target="../media/image24.wmf"/><Relationship Id="rId5" Type="http://schemas.openxmlformats.org/officeDocument/2006/relationships/image" Target="../media/image5.wmf"/><Relationship Id="rId15" Type="http://schemas.openxmlformats.org/officeDocument/2006/relationships/image" Target="../media/image15.wmf"/><Relationship Id="rId23" Type="http://schemas.openxmlformats.org/officeDocument/2006/relationships/image" Target="../media/image23.wmf"/><Relationship Id="rId28" Type="http://schemas.openxmlformats.org/officeDocument/2006/relationships/image" Target="../media/image28.wmf"/><Relationship Id="rId10" Type="http://schemas.openxmlformats.org/officeDocument/2006/relationships/image" Target="../media/image10.wmf"/><Relationship Id="rId19" Type="http://schemas.openxmlformats.org/officeDocument/2006/relationships/image" Target="../media/image19.wmf"/><Relationship Id="rId31" Type="http://schemas.openxmlformats.org/officeDocument/2006/relationships/image" Target="../media/image31.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 Id="rId22" Type="http://schemas.openxmlformats.org/officeDocument/2006/relationships/image" Target="../media/image22.wmf"/><Relationship Id="rId27" Type="http://schemas.openxmlformats.org/officeDocument/2006/relationships/image" Target="../media/image27.wmf"/><Relationship Id="rId30"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6.wmf"/><Relationship Id="rId18" Type="http://schemas.openxmlformats.org/officeDocument/2006/relationships/image" Target="../media/image50.wmf"/><Relationship Id="rId3" Type="http://schemas.openxmlformats.org/officeDocument/2006/relationships/image" Target="../media/image36.wmf"/><Relationship Id="rId21" Type="http://schemas.openxmlformats.org/officeDocument/2006/relationships/image" Target="../media/image53.wmf"/><Relationship Id="rId7" Type="http://schemas.openxmlformats.org/officeDocument/2006/relationships/image" Target="../media/image40.wmf"/><Relationship Id="rId12" Type="http://schemas.openxmlformats.org/officeDocument/2006/relationships/image" Target="../media/image45.wmf"/><Relationship Id="rId17" Type="http://schemas.openxmlformats.org/officeDocument/2006/relationships/image" Target="../media/image49.wmf"/><Relationship Id="rId2" Type="http://schemas.openxmlformats.org/officeDocument/2006/relationships/image" Target="../media/image35.wmf"/><Relationship Id="rId16" Type="http://schemas.openxmlformats.org/officeDocument/2006/relationships/image" Target="../media/image48.wmf"/><Relationship Id="rId20" Type="http://schemas.openxmlformats.org/officeDocument/2006/relationships/image" Target="../media/image52.wmf"/><Relationship Id="rId1" Type="http://schemas.openxmlformats.org/officeDocument/2006/relationships/image" Target="../media/image34.wmf"/><Relationship Id="rId6" Type="http://schemas.openxmlformats.org/officeDocument/2006/relationships/image" Target="../media/image39.wmf"/><Relationship Id="rId11" Type="http://schemas.openxmlformats.org/officeDocument/2006/relationships/image" Target="../media/image44.wmf"/><Relationship Id="rId5" Type="http://schemas.openxmlformats.org/officeDocument/2006/relationships/image" Target="../media/image38.wmf"/><Relationship Id="rId15" Type="http://schemas.openxmlformats.org/officeDocument/2006/relationships/image" Target="../media/image1.wmf"/><Relationship Id="rId23" Type="http://schemas.openxmlformats.org/officeDocument/2006/relationships/image" Target="../media/image55.wmf"/><Relationship Id="rId10" Type="http://schemas.openxmlformats.org/officeDocument/2006/relationships/image" Target="../media/image43.wmf"/><Relationship Id="rId19" Type="http://schemas.openxmlformats.org/officeDocument/2006/relationships/image" Target="../media/image51.wmf"/><Relationship Id="rId4" Type="http://schemas.openxmlformats.org/officeDocument/2006/relationships/image" Target="../media/image37.wmf"/><Relationship Id="rId9" Type="http://schemas.openxmlformats.org/officeDocument/2006/relationships/image" Target="../media/image42.wmf"/><Relationship Id="rId14" Type="http://schemas.openxmlformats.org/officeDocument/2006/relationships/image" Target="../media/image47.wmf"/><Relationship Id="rId22"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image" Target="../media/image69.wmf"/><Relationship Id="rId18" Type="http://schemas.openxmlformats.org/officeDocument/2006/relationships/image" Target="../media/image49.wmf"/><Relationship Id="rId26" Type="http://schemas.openxmlformats.org/officeDocument/2006/relationships/image" Target="../media/image79.wmf"/><Relationship Id="rId3" Type="http://schemas.openxmlformats.org/officeDocument/2006/relationships/image" Target="../media/image59.wmf"/><Relationship Id="rId21" Type="http://schemas.openxmlformats.org/officeDocument/2006/relationships/image" Target="../media/image74.wmf"/><Relationship Id="rId7" Type="http://schemas.openxmlformats.org/officeDocument/2006/relationships/image" Target="../media/image63.wmf"/><Relationship Id="rId12" Type="http://schemas.openxmlformats.org/officeDocument/2006/relationships/image" Target="../media/image68.wmf"/><Relationship Id="rId17" Type="http://schemas.openxmlformats.org/officeDocument/2006/relationships/image" Target="../media/image48.wmf"/><Relationship Id="rId25" Type="http://schemas.openxmlformats.org/officeDocument/2006/relationships/image" Target="../media/image78.wmf"/><Relationship Id="rId2" Type="http://schemas.openxmlformats.org/officeDocument/2006/relationships/image" Target="../media/image58.wmf"/><Relationship Id="rId16" Type="http://schemas.openxmlformats.org/officeDocument/2006/relationships/image" Target="../media/image1.wmf"/><Relationship Id="rId20" Type="http://schemas.openxmlformats.org/officeDocument/2006/relationships/image" Target="../media/image73.wmf"/><Relationship Id="rId29" Type="http://schemas.openxmlformats.org/officeDocument/2006/relationships/image" Target="../media/image82.wmf"/><Relationship Id="rId1" Type="http://schemas.openxmlformats.org/officeDocument/2006/relationships/image" Target="../media/image57.wmf"/><Relationship Id="rId6" Type="http://schemas.openxmlformats.org/officeDocument/2006/relationships/image" Target="../media/image62.wmf"/><Relationship Id="rId11" Type="http://schemas.openxmlformats.org/officeDocument/2006/relationships/image" Target="../media/image67.wmf"/><Relationship Id="rId24" Type="http://schemas.openxmlformats.org/officeDocument/2006/relationships/image" Target="../media/image77.wmf"/><Relationship Id="rId5" Type="http://schemas.openxmlformats.org/officeDocument/2006/relationships/image" Target="../media/image61.wmf"/><Relationship Id="rId15" Type="http://schemas.openxmlformats.org/officeDocument/2006/relationships/image" Target="../media/image71.wmf"/><Relationship Id="rId23" Type="http://schemas.openxmlformats.org/officeDocument/2006/relationships/image" Target="../media/image76.wmf"/><Relationship Id="rId28" Type="http://schemas.openxmlformats.org/officeDocument/2006/relationships/image" Target="../media/image81.wmf"/><Relationship Id="rId10" Type="http://schemas.openxmlformats.org/officeDocument/2006/relationships/image" Target="../media/image66.wmf"/><Relationship Id="rId19" Type="http://schemas.openxmlformats.org/officeDocument/2006/relationships/image" Target="../media/image72.wmf"/><Relationship Id="rId4" Type="http://schemas.openxmlformats.org/officeDocument/2006/relationships/image" Target="../media/image60.wmf"/><Relationship Id="rId9" Type="http://schemas.openxmlformats.org/officeDocument/2006/relationships/image" Target="../media/image65.wmf"/><Relationship Id="rId14" Type="http://schemas.openxmlformats.org/officeDocument/2006/relationships/image" Target="../media/image70.wmf"/><Relationship Id="rId22" Type="http://schemas.openxmlformats.org/officeDocument/2006/relationships/image" Target="../media/image75.wmf"/><Relationship Id="rId27" Type="http://schemas.openxmlformats.org/officeDocument/2006/relationships/image" Target="../media/image80.wmf"/><Relationship Id="rId30" Type="http://schemas.openxmlformats.org/officeDocument/2006/relationships/image" Target="../media/image8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image" Target="../media/image96.wmf"/><Relationship Id="rId18" Type="http://schemas.openxmlformats.org/officeDocument/2006/relationships/image" Target="../media/image67.wmf"/><Relationship Id="rId26" Type="http://schemas.openxmlformats.org/officeDocument/2006/relationships/image" Target="../media/image72.wmf"/><Relationship Id="rId3" Type="http://schemas.openxmlformats.org/officeDocument/2006/relationships/image" Target="../media/image86.wmf"/><Relationship Id="rId21" Type="http://schemas.openxmlformats.org/officeDocument/2006/relationships/image" Target="../media/image70.wmf"/><Relationship Id="rId7" Type="http://schemas.openxmlformats.org/officeDocument/2006/relationships/image" Target="../media/image90.wmf"/><Relationship Id="rId12" Type="http://schemas.openxmlformats.org/officeDocument/2006/relationships/image" Target="../media/image95.wmf"/><Relationship Id="rId17" Type="http://schemas.openxmlformats.org/officeDocument/2006/relationships/image" Target="../media/image66.wmf"/><Relationship Id="rId25" Type="http://schemas.openxmlformats.org/officeDocument/2006/relationships/image" Target="../media/image49.wmf"/><Relationship Id="rId2" Type="http://schemas.openxmlformats.org/officeDocument/2006/relationships/image" Target="../media/image85.wmf"/><Relationship Id="rId16" Type="http://schemas.openxmlformats.org/officeDocument/2006/relationships/image" Target="../media/image65.wmf"/><Relationship Id="rId20" Type="http://schemas.openxmlformats.org/officeDocument/2006/relationships/image" Target="../media/image69.wmf"/><Relationship Id="rId29" Type="http://schemas.openxmlformats.org/officeDocument/2006/relationships/image" Target="../media/image97.wmf"/><Relationship Id="rId1" Type="http://schemas.openxmlformats.org/officeDocument/2006/relationships/image" Target="../media/image84.wmf"/><Relationship Id="rId6" Type="http://schemas.openxmlformats.org/officeDocument/2006/relationships/image" Target="../media/image89.wmf"/><Relationship Id="rId11" Type="http://schemas.openxmlformats.org/officeDocument/2006/relationships/image" Target="../media/image94.wmf"/><Relationship Id="rId24" Type="http://schemas.openxmlformats.org/officeDocument/2006/relationships/image" Target="../media/image48.wmf"/><Relationship Id="rId5" Type="http://schemas.openxmlformats.org/officeDocument/2006/relationships/image" Target="../media/image88.wmf"/><Relationship Id="rId15" Type="http://schemas.openxmlformats.org/officeDocument/2006/relationships/image" Target="../media/image64.wmf"/><Relationship Id="rId23" Type="http://schemas.openxmlformats.org/officeDocument/2006/relationships/image" Target="../media/image1.wmf"/><Relationship Id="rId28" Type="http://schemas.openxmlformats.org/officeDocument/2006/relationships/image" Target="../media/image74.wmf"/><Relationship Id="rId10" Type="http://schemas.openxmlformats.org/officeDocument/2006/relationships/image" Target="../media/image93.wmf"/><Relationship Id="rId19" Type="http://schemas.openxmlformats.org/officeDocument/2006/relationships/image" Target="../media/image68.wmf"/><Relationship Id="rId4" Type="http://schemas.openxmlformats.org/officeDocument/2006/relationships/image" Target="../media/image87.wmf"/><Relationship Id="rId9" Type="http://schemas.openxmlformats.org/officeDocument/2006/relationships/image" Target="../media/image92.wmf"/><Relationship Id="rId14" Type="http://schemas.openxmlformats.org/officeDocument/2006/relationships/image" Target="../media/image63.wmf"/><Relationship Id="rId22" Type="http://schemas.openxmlformats.org/officeDocument/2006/relationships/image" Target="../media/image71.wmf"/><Relationship Id="rId27" Type="http://schemas.openxmlformats.org/officeDocument/2006/relationships/image" Target="../media/image7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30547BA-EC9E-446E-A2AC-0D634F516811}"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6FDFDBD-C135-4E67-AF0D-634A4BEAE40B}"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0AF2665-2CF8-4B95-9088-3B7B818A9C3F}"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E66BD2-1888-43E9-8E77-27621D9E8549}"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2600A1-E027-4607-96F9-0AAE58FC1429}"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1B4B421-DB99-4DE9-9E80-08EE2337583A}"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660BFE4-304B-4DF2-8611-C1A214EEFC4D}"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916E7F1-14DD-41DF-A459-57D83C54953E}"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7160573-8CD7-4731-94F7-529002E5E694}"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96A0C1-750A-4AD3-80D5-566951660865}"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CEDD7B2-2794-4AFE-8EF8-664ECBB93053}"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fr-FR" smtClean="0"/>
              <a:t>Cliquez pour modifier les styles du texte du masque</a:t>
            </a:r>
          </a:p>
          <a:p>
            <a:pPr lvl="1"/>
            <a:r>
              <a:rPr lang="en-US" altLang="fr-FR" smtClean="0"/>
              <a:t>Deuxième niveau</a:t>
            </a:r>
          </a:p>
          <a:p>
            <a:pPr lvl="2"/>
            <a:r>
              <a:rPr lang="en-US" altLang="fr-FR" smtClean="0"/>
              <a:t>Troisième niveau</a:t>
            </a:r>
          </a:p>
          <a:p>
            <a:pPr lvl="3"/>
            <a:r>
              <a:rPr lang="en-US" altLang="fr-FR" smtClean="0"/>
              <a:t>Quatrième niveau</a:t>
            </a:r>
          </a:p>
          <a:p>
            <a:pPr lvl="4"/>
            <a:r>
              <a:rPr lang="en-US" altLang="fr-FR" smtClean="0"/>
              <a:t>Cinquième niveau</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latin typeface="+mn-lt"/>
                <a:cs typeface="+mn-cs"/>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eaLnBrk="1" hangingPunct="1">
              <a:defRPr sz="1400">
                <a:latin typeface="Arial" charset="0"/>
                <a:cs typeface="Arial" charset="0"/>
              </a:defRPr>
            </a:lvl1pPr>
          </a:lstStyle>
          <a:p>
            <a:fld id="{56F59BDD-CB95-4A23-8E0C-89E4330D229F}"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18" Type="http://schemas.openxmlformats.org/officeDocument/2006/relationships/oleObject" Target="../embeddings/oleObject16.bin"/><Relationship Id="rId26" Type="http://schemas.openxmlformats.org/officeDocument/2006/relationships/oleObject" Target="../embeddings/oleObject23.bin"/><Relationship Id="rId3" Type="http://schemas.openxmlformats.org/officeDocument/2006/relationships/oleObject" Target="../embeddings/oleObject1.bin"/><Relationship Id="rId21" Type="http://schemas.openxmlformats.org/officeDocument/2006/relationships/oleObject" Target="../embeddings/oleObject18.bin"/><Relationship Id="rId34" Type="http://schemas.openxmlformats.org/officeDocument/2006/relationships/oleObject" Target="../embeddings/oleObject30.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5" Type="http://schemas.openxmlformats.org/officeDocument/2006/relationships/oleObject" Target="../embeddings/oleObject22.bin"/><Relationship Id="rId33" Type="http://schemas.openxmlformats.org/officeDocument/2006/relationships/oleObject" Target="../embeddings/oleObject29.bin"/><Relationship Id="rId2" Type="http://schemas.openxmlformats.org/officeDocument/2006/relationships/slideLayout" Target="../slideLayouts/slideLayout7.xml"/><Relationship Id="rId16" Type="http://schemas.openxmlformats.org/officeDocument/2006/relationships/oleObject" Target="../embeddings/oleObject14.bin"/><Relationship Id="rId20" Type="http://schemas.openxmlformats.org/officeDocument/2006/relationships/oleObject" Target="../embeddings/oleObject17.bin"/><Relationship Id="rId29" Type="http://schemas.openxmlformats.org/officeDocument/2006/relationships/oleObject" Target="../embeddings/oleObject26.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24" Type="http://schemas.openxmlformats.org/officeDocument/2006/relationships/oleObject" Target="../embeddings/oleObject21.bin"/><Relationship Id="rId32" Type="http://schemas.openxmlformats.org/officeDocument/2006/relationships/image" Target="../media/image33.png"/><Relationship Id="rId5" Type="http://schemas.openxmlformats.org/officeDocument/2006/relationships/oleObject" Target="../embeddings/oleObject3.bin"/><Relationship Id="rId15" Type="http://schemas.openxmlformats.org/officeDocument/2006/relationships/oleObject" Target="../embeddings/oleObject13.bin"/><Relationship Id="rId23" Type="http://schemas.openxmlformats.org/officeDocument/2006/relationships/oleObject" Target="../embeddings/oleObject20.bin"/><Relationship Id="rId28" Type="http://schemas.openxmlformats.org/officeDocument/2006/relationships/oleObject" Target="../embeddings/oleObject25.bin"/><Relationship Id="rId10" Type="http://schemas.openxmlformats.org/officeDocument/2006/relationships/oleObject" Target="../embeddings/oleObject8.bin"/><Relationship Id="rId19" Type="http://schemas.openxmlformats.org/officeDocument/2006/relationships/image" Target="../media/image32.png"/><Relationship Id="rId31" Type="http://schemas.openxmlformats.org/officeDocument/2006/relationships/oleObject" Target="../embeddings/oleObject2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 Id="rId22" Type="http://schemas.openxmlformats.org/officeDocument/2006/relationships/oleObject" Target="../embeddings/oleObject19.bin"/><Relationship Id="rId27" Type="http://schemas.openxmlformats.org/officeDocument/2006/relationships/oleObject" Target="../embeddings/oleObject24.bin"/><Relationship Id="rId30" Type="http://schemas.openxmlformats.org/officeDocument/2006/relationships/oleObject" Target="../embeddings/oleObject27.bin"/><Relationship Id="rId35"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oleObject" Target="../embeddings/oleObject42.bin"/><Relationship Id="rId18" Type="http://schemas.openxmlformats.org/officeDocument/2006/relationships/oleObject" Target="../embeddings/oleObject46.bin"/><Relationship Id="rId26" Type="http://schemas.openxmlformats.org/officeDocument/2006/relationships/oleObject" Target="../embeddings/oleObject53.bin"/><Relationship Id="rId3" Type="http://schemas.openxmlformats.org/officeDocument/2006/relationships/oleObject" Target="../embeddings/oleObject32.bin"/><Relationship Id="rId21" Type="http://schemas.openxmlformats.org/officeDocument/2006/relationships/oleObject" Target="../embeddings/oleObject49.bin"/><Relationship Id="rId7" Type="http://schemas.openxmlformats.org/officeDocument/2006/relationships/oleObject" Target="../embeddings/oleObject36.bin"/><Relationship Id="rId12" Type="http://schemas.openxmlformats.org/officeDocument/2006/relationships/oleObject" Target="../embeddings/oleObject41.bin"/><Relationship Id="rId17" Type="http://schemas.openxmlformats.org/officeDocument/2006/relationships/oleObject" Target="../embeddings/oleObject45.bin"/><Relationship Id="rId25" Type="http://schemas.openxmlformats.org/officeDocument/2006/relationships/oleObject" Target="../embeddings/oleObject52.bin"/><Relationship Id="rId2" Type="http://schemas.openxmlformats.org/officeDocument/2006/relationships/slideLayout" Target="../slideLayouts/slideLayout7.xml"/><Relationship Id="rId16" Type="http://schemas.openxmlformats.org/officeDocument/2006/relationships/oleObject" Target="../embeddings/oleObject44.bin"/><Relationship Id="rId20" Type="http://schemas.openxmlformats.org/officeDocument/2006/relationships/oleObject" Target="../embeddings/oleObject48.bin"/><Relationship Id="rId1" Type="http://schemas.openxmlformats.org/officeDocument/2006/relationships/vmlDrawing" Target="../drawings/vmlDrawing2.vml"/><Relationship Id="rId6" Type="http://schemas.openxmlformats.org/officeDocument/2006/relationships/oleObject" Target="../embeddings/oleObject35.bin"/><Relationship Id="rId11" Type="http://schemas.openxmlformats.org/officeDocument/2006/relationships/oleObject" Target="../embeddings/oleObject40.bin"/><Relationship Id="rId24" Type="http://schemas.openxmlformats.org/officeDocument/2006/relationships/oleObject" Target="../embeddings/oleObject51.bin"/><Relationship Id="rId5" Type="http://schemas.openxmlformats.org/officeDocument/2006/relationships/oleObject" Target="../embeddings/oleObject34.bin"/><Relationship Id="rId15" Type="http://schemas.openxmlformats.org/officeDocument/2006/relationships/oleObject" Target="../embeddings/oleObject43.bin"/><Relationship Id="rId23" Type="http://schemas.openxmlformats.org/officeDocument/2006/relationships/oleObject" Target="../embeddings/oleObject50.bin"/><Relationship Id="rId10" Type="http://schemas.openxmlformats.org/officeDocument/2006/relationships/oleObject" Target="../embeddings/oleObject39.bin"/><Relationship Id="rId19" Type="http://schemas.openxmlformats.org/officeDocument/2006/relationships/oleObject" Target="../embeddings/oleObject47.bin"/><Relationship Id="rId4" Type="http://schemas.openxmlformats.org/officeDocument/2006/relationships/oleObject" Target="../embeddings/oleObject33.bin"/><Relationship Id="rId9" Type="http://schemas.openxmlformats.org/officeDocument/2006/relationships/oleObject" Target="../embeddings/oleObject38.bin"/><Relationship Id="rId14" Type="http://schemas.openxmlformats.org/officeDocument/2006/relationships/image" Target="../media/image33.png"/><Relationship Id="rId22" Type="http://schemas.openxmlformats.org/officeDocument/2006/relationships/image" Target="../media/image56.emf"/><Relationship Id="rId27" Type="http://schemas.openxmlformats.org/officeDocument/2006/relationships/oleObject" Target="../embeddings/oleObject54.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33.png"/><Relationship Id="rId18" Type="http://schemas.openxmlformats.org/officeDocument/2006/relationships/oleObject" Target="../embeddings/oleObject69.bin"/><Relationship Id="rId26" Type="http://schemas.openxmlformats.org/officeDocument/2006/relationships/oleObject" Target="../embeddings/oleObject77.bin"/><Relationship Id="rId3" Type="http://schemas.openxmlformats.org/officeDocument/2006/relationships/oleObject" Target="../embeddings/oleObject55.bin"/><Relationship Id="rId21" Type="http://schemas.openxmlformats.org/officeDocument/2006/relationships/oleObject" Target="../embeddings/oleObject72.bin"/><Relationship Id="rId34" Type="http://schemas.openxmlformats.org/officeDocument/2006/relationships/oleObject" Target="../embeddings/oleObject85.bin"/><Relationship Id="rId7" Type="http://schemas.openxmlformats.org/officeDocument/2006/relationships/oleObject" Target="../embeddings/oleObject59.bin"/><Relationship Id="rId12" Type="http://schemas.openxmlformats.org/officeDocument/2006/relationships/oleObject" Target="../embeddings/oleObject64.bin"/><Relationship Id="rId17" Type="http://schemas.openxmlformats.org/officeDocument/2006/relationships/oleObject" Target="../embeddings/oleObject68.bin"/><Relationship Id="rId25" Type="http://schemas.openxmlformats.org/officeDocument/2006/relationships/oleObject" Target="../embeddings/oleObject76.bin"/><Relationship Id="rId33" Type="http://schemas.openxmlformats.org/officeDocument/2006/relationships/oleObject" Target="../embeddings/oleObject84.bin"/><Relationship Id="rId2" Type="http://schemas.openxmlformats.org/officeDocument/2006/relationships/slideLayout" Target="../slideLayouts/slideLayout7.xml"/><Relationship Id="rId16" Type="http://schemas.openxmlformats.org/officeDocument/2006/relationships/oleObject" Target="../embeddings/oleObject67.bin"/><Relationship Id="rId20" Type="http://schemas.openxmlformats.org/officeDocument/2006/relationships/oleObject" Target="../embeddings/oleObject71.bin"/><Relationship Id="rId29" Type="http://schemas.openxmlformats.org/officeDocument/2006/relationships/oleObject" Target="../embeddings/oleObject80.bin"/><Relationship Id="rId1" Type="http://schemas.openxmlformats.org/officeDocument/2006/relationships/vmlDrawing" Target="../drawings/vmlDrawing3.vml"/><Relationship Id="rId6" Type="http://schemas.openxmlformats.org/officeDocument/2006/relationships/oleObject" Target="../embeddings/oleObject58.bin"/><Relationship Id="rId11" Type="http://schemas.openxmlformats.org/officeDocument/2006/relationships/oleObject" Target="../embeddings/oleObject63.bin"/><Relationship Id="rId24" Type="http://schemas.openxmlformats.org/officeDocument/2006/relationships/oleObject" Target="../embeddings/oleObject75.bin"/><Relationship Id="rId32" Type="http://schemas.openxmlformats.org/officeDocument/2006/relationships/oleObject" Target="../embeddings/oleObject83.bin"/><Relationship Id="rId37" Type="http://schemas.openxmlformats.org/officeDocument/2006/relationships/oleObject" Target="../embeddings/oleObject88.bin"/><Relationship Id="rId5" Type="http://schemas.openxmlformats.org/officeDocument/2006/relationships/oleObject" Target="../embeddings/oleObject57.bin"/><Relationship Id="rId15" Type="http://schemas.openxmlformats.org/officeDocument/2006/relationships/oleObject" Target="../embeddings/oleObject66.bin"/><Relationship Id="rId23" Type="http://schemas.openxmlformats.org/officeDocument/2006/relationships/oleObject" Target="../embeddings/oleObject74.bin"/><Relationship Id="rId28" Type="http://schemas.openxmlformats.org/officeDocument/2006/relationships/oleObject" Target="../embeddings/oleObject79.bin"/><Relationship Id="rId36" Type="http://schemas.openxmlformats.org/officeDocument/2006/relationships/oleObject" Target="../embeddings/oleObject87.bin"/><Relationship Id="rId10" Type="http://schemas.openxmlformats.org/officeDocument/2006/relationships/oleObject" Target="../embeddings/oleObject62.bin"/><Relationship Id="rId19" Type="http://schemas.openxmlformats.org/officeDocument/2006/relationships/oleObject" Target="../embeddings/oleObject70.bin"/><Relationship Id="rId31" Type="http://schemas.openxmlformats.org/officeDocument/2006/relationships/oleObject" Target="../embeddings/oleObject82.bin"/><Relationship Id="rId4" Type="http://schemas.openxmlformats.org/officeDocument/2006/relationships/oleObject" Target="../embeddings/oleObject56.bin"/><Relationship Id="rId9" Type="http://schemas.openxmlformats.org/officeDocument/2006/relationships/oleObject" Target="../embeddings/oleObject61.bin"/><Relationship Id="rId14" Type="http://schemas.openxmlformats.org/officeDocument/2006/relationships/oleObject" Target="../embeddings/oleObject65.bin"/><Relationship Id="rId22" Type="http://schemas.openxmlformats.org/officeDocument/2006/relationships/oleObject" Target="../embeddings/oleObject73.bin"/><Relationship Id="rId27" Type="http://schemas.openxmlformats.org/officeDocument/2006/relationships/oleObject" Target="../embeddings/oleObject78.bin"/><Relationship Id="rId30" Type="http://schemas.openxmlformats.org/officeDocument/2006/relationships/oleObject" Target="../embeddings/oleObject81.bin"/><Relationship Id="rId35" Type="http://schemas.openxmlformats.org/officeDocument/2006/relationships/oleObject" Target="../embeddings/oleObject8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4.bin"/><Relationship Id="rId13" Type="http://schemas.openxmlformats.org/officeDocument/2006/relationships/oleObject" Target="../embeddings/oleObject99.bin"/><Relationship Id="rId18" Type="http://schemas.openxmlformats.org/officeDocument/2006/relationships/oleObject" Target="../embeddings/oleObject104.bin"/><Relationship Id="rId26" Type="http://schemas.openxmlformats.org/officeDocument/2006/relationships/oleObject" Target="../embeddings/oleObject112.bin"/><Relationship Id="rId3" Type="http://schemas.openxmlformats.org/officeDocument/2006/relationships/oleObject" Target="../embeddings/oleObject89.bin"/><Relationship Id="rId21" Type="http://schemas.openxmlformats.org/officeDocument/2006/relationships/oleObject" Target="../embeddings/oleObject107.bin"/><Relationship Id="rId7" Type="http://schemas.openxmlformats.org/officeDocument/2006/relationships/oleObject" Target="../embeddings/oleObject93.bin"/><Relationship Id="rId12" Type="http://schemas.openxmlformats.org/officeDocument/2006/relationships/oleObject" Target="../embeddings/oleObject98.bin"/><Relationship Id="rId17" Type="http://schemas.openxmlformats.org/officeDocument/2006/relationships/oleObject" Target="../embeddings/oleObject103.bin"/><Relationship Id="rId25" Type="http://schemas.openxmlformats.org/officeDocument/2006/relationships/oleObject" Target="../embeddings/oleObject111.bin"/><Relationship Id="rId2" Type="http://schemas.openxmlformats.org/officeDocument/2006/relationships/slideLayout" Target="../slideLayouts/slideLayout7.xml"/><Relationship Id="rId16" Type="http://schemas.openxmlformats.org/officeDocument/2006/relationships/oleObject" Target="../embeddings/oleObject102.bin"/><Relationship Id="rId20" Type="http://schemas.openxmlformats.org/officeDocument/2006/relationships/oleObject" Target="../embeddings/oleObject106.bin"/><Relationship Id="rId29" Type="http://schemas.openxmlformats.org/officeDocument/2006/relationships/oleObject" Target="../embeddings/oleObject114.bin"/><Relationship Id="rId1" Type="http://schemas.openxmlformats.org/officeDocument/2006/relationships/vmlDrawing" Target="../drawings/vmlDrawing4.vml"/><Relationship Id="rId6" Type="http://schemas.openxmlformats.org/officeDocument/2006/relationships/oleObject" Target="../embeddings/oleObject92.bin"/><Relationship Id="rId11" Type="http://schemas.openxmlformats.org/officeDocument/2006/relationships/oleObject" Target="../embeddings/oleObject97.bin"/><Relationship Id="rId24" Type="http://schemas.openxmlformats.org/officeDocument/2006/relationships/oleObject" Target="../embeddings/oleObject110.bin"/><Relationship Id="rId32" Type="http://schemas.openxmlformats.org/officeDocument/2006/relationships/oleObject" Target="../embeddings/oleObject117.bin"/><Relationship Id="rId5" Type="http://schemas.openxmlformats.org/officeDocument/2006/relationships/oleObject" Target="../embeddings/oleObject91.bin"/><Relationship Id="rId15" Type="http://schemas.openxmlformats.org/officeDocument/2006/relationships/oleObject" Target="../embeddings/oleObject101.bin"/><Relationship Id="rId23" Type="http://schemas.openxmlformats.org/officeDocument/2006/relationships/oleObject" Target="../embeddings/oleObject109.bin"/><Relationship Id="rId28" Type="http://schemas.openxmlformats.org/officeDocument/2006/relationships/oleObject" Target="../embeddings/oleObject113.bin"/><Relationship Id="rId10" Type="http://schemas.openxmlformats.org/officeDocument/2006/relationships/oleObject" Target="../embeddings/oleObject96.bin"/><Relationship Id="rId19" Type="http://schemas.openxmlformats.org/officeDocument/2006/relationships/oleObject" Target="../embeddings/oleObject105.bin"/><Relationship Id="rId31" Type="http://schemas.openxmlformats.org/officeDocument/2006/relationships/oleObject" Target="../embeddings/oleObject116.bin"/><Relationship Id="rId4" Type="http://schemas.openxmlformats.org/officeDocument/2006/relationships/oleObject" Target="../embeddings/oleObject90.bin"/><Relationship Id="rId9" Type="http://schemas.openxmlformats.org/officeDocument/2006/relationships/oleObject" Target="../embeddings/oleObject95.bin"/><Relationship Id="rId14" Type="http://schemas.openxmlformats.org/officeDocument/2006/relationships/oleObject" Target="../embeddings/oleObject100.bin"/><Relationship Id="rId22" Type="http://schemas.openxmlformats.org/officeDocument/2006/relationships/oleObject" Target="../embeddings/oleObject108.bin"/><Relationship Id="rId27" Type="http://schemas.openxmlformats.org/officeDocument/2006/relationships/image" Target="../media/image33.png"/><Relationship Id="rId30" Type="http://schemas.openxmlformats.org/officeDocument/2006/relationships/oleObject" Target="../embeddings/oleObject1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466850" y="74613"/>
            <a:ext cx="6345238" cy="387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ts val="2200"/>
              </a:lnSpc>
              <a:spcBef>
                <a:spcPct val="50000"/>
              </a:spcBef>
              <a:buFontTx/>
              <a:buNone/>
              <a:defRPr/>
            </a:pPr>
            <a:r>
              <a:rPr lang="fr-FR" altLang="en-US" sz="28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Amplificateur opérationnel     A.O</a:t>
            </a:r>
          </a:p>
        </p:txBody>
      </p:sp>
      <p:sp>
        <p:nvSpPr>
          <p:cNvPr id="2051" name="Rectangle 2061"/>
          <p:cNvSpPr>
            <a:spLocks noChangeArrowheads="1"/>
          </p:cNvSpPr>
          <p:nvPr/>
        </p:nvSpPr>
        <p:spPr bwMode="auto">
          <a:xfrm>
            <a:off x="179388" y="736600"/>
            <a:ext cx="7197725" cy="1311275"/>
          </a:xfrm>
          <a:prstGeom prst="rect">
            <a:avLst/>
          </a:prstGeom>
          <a:noFill/>
          <a:ln w="9525">
            <a:noFill/>
            <a:miter lim="800000"/>
            <a:headEnd/>
            <a:tailEnd/>
          </a:ln>
          <a:effectLst/>
        </p:spPr>
        <p:txBody>
          <a:bodyPr>
            <a:spAutoFit/>
          </a:bodyPr>
          <a:lstStyle/>
          <a:p>
            <a:pPr eaLnBrk="1" hangingPunct="1">
              <a:lnSpc>
                <a:spcPts val="1900"/>
              </a:lnSpc>
            </a:pPr>
            <a:r>
              <a:rPr lang="fr-FR" altLang="en-US" sz="2400" b="1">
                <a:cs typeface="Arabic Transparent" pitchFamily="2" charset="0"/>
              </a:rPr>
              <a:t>L’amplificateur opérationnel est un circuit intégré. Il est composé de différents éléments parmi lesquels des transistors, des diodes ou des résistances. Il possède deux entrées, une sortie et deux bornes nécessaires à son alimentation.</a:t>
            </a:r>
          </a:p>
        </p:txBody>
      </p:sp>
      <p:sp>
        <p:nvSpPr>
          <p:cNvPr id="2052" name="Rectangle 2"/>
          <p:cNvSpPr>
            <a:spLocks noChangeArrowheads="1"/>
          </p:cNvSpPr>
          <p:nvPr/>
        </p:nvSpPr>
        <p:spPr bwMode="auto">
          <a:xfrm>
            <a:off x="0" y="347663"/>
            <a:ext cx="7524750" cy="461962"/>
          </a:xfrm>
          <a:prstGeom prst="rect">
            <a:avLst/>
          </a:prstGeom>
          <a:noFill/>
          <a:ln w="9525">
            <a:noFill/>
            <a:miter lim="800000"/>
            <a:headEnd/>
            <a:tailEnd/>
          </a:ln>
          <a:effectLst/>
        </p:spPr>
        <p:txBody>
          <a:bodyPr>
            <a:spAutoFit/>
          </a:bodyPr>
          <a:lstStyle/>
          <a:p>
            <a:pPr rtl="1" eaLnBrk="1" hangingPunct="1">
              <a:spcBef>
                <a:spcPct val="50000"/>
              </a:spcBef>
            </a:pPr>
            <a:r>
              <a:rPr lang="fr-FR" altLang="en-US" sz="2400" b="1">
                <a:solidFill>
                  <a:srgbClr val="FF0000"/>
                </a:solidFill>
                <a:cs typeface="Arabic Transparent" pitchFamily="2" charset="0"/>
              </a:rPr>
              <a:t>1-Description de l’amplificateur opérationnel   A.O</a:t>
            </a:r>
          </a:p>
        </p:txBody>
      </p:sp>
      <p:grpSp>
        <p:nvGrpSpPr>
          <p:cNvPr id="72" name="Groupe 2071"/>
          <p:cNvGrpSpPr>
            <a:grpSpLocks/>
          </p:cNvGrpSpPr>
          <p:nvPr/>
        </p:nvGrpSpPr>
        <p:grpSpPr bwMode="auto">
          <a:xfrm>
            <a:off x="6164263" y="1989138"/>
            <a:ext cx="3008312" cy="1295400"/>
            <a:chOff x="5388742" y="2337842"/>
            <a:chExt cx="3008010" cy="1296473"/>
          </a:xfrm>
        </p:grpSpPr>
        <p:grpSp>
          <p:nvGrpSpPr>
            <p:cNvPr id="2117" name="Groupe 24"/>
            <p:cNvGrpSpPr>
              <a:grpSpLocks/>
            </p:cNvGrpSpPr>
            <p:nvPr/>
          </p:nvGrpSpPr>
          <p:grpSpPr bwMode="auto">
            <a:xfrm>
              <a:off x="5388742" y="2337842"/>
              <a:ext cx="3008010" cy="1296473"/>
              <a:chOff x="4224200" y="3210996"/>
              <a:chExt cx="3008010" cy="1296473"/>
            </a:xfrm>
          </p:grpSpPr>
          <p:graphicFrame>
            <p:nvGraphicFramePr>
              <p:cNvPr id="2119" name="Objet 5"/>
              <p:cNvGraphicFramePr>
                <a:graphicFrameLocks noChangeAspect="1"/>
              </p:cNvGraphicFramePr>
              <p:nvPr/>
            </p:nvGraphicFramePr>
            <p:xfrm>
              <a:off x="5375022" y="3275078"/>
              <a:ext cx="139686" cy="228691"/>
            </p:xfrm>
            <a:graphic>
              <a:graphicData uri="http://schemas.openxmlformats.org/presentationml/2006/ole">
                <p:oleObj spid="_x0000_s2119" name="Equation" r:id="rId3" imgW="139700" imgH="228600" progId="Equation.DSMT4">
                  <p:embed/>
                </p:oleObj>
              </a:graphicData>
            </a:graphic>
          </p:graphicFrame>
          <p:graphicFrame>
            <p:nvGraphicFramePr>
              <p:cNvPr id="2120" name="Objet 8"/>
              <p:cNvGraphicFramePr>
                <a:graphicFrameLocks noChangeAspect="1"/>
              </p:cNvGraphicFramePr>
              <p:nvPr/>
            </p:nvGraphicFramePr>
            <p:xfrm>
              <a:off x="5363356" y="3589195"/>
              <a:ext cx="165100" cy="228600"/>
            </p:xfrm>
            <a:graphic>
              <a:graphicData uri="http://schemas.openxmlformats.org/presentationml/2006/ole">
                <p:oleObj spid="_x0000_s2120" name="Equation" r:id="rId4" imgW="165028" imgH="228501" progId="Equation.DSMT4">
                  <p:embed/>
                </p:oleObj>
              </a:graphicData>
            </a:graphic>
          </p:graphicFrame>
          <p:graphicFrame>
            <p:nvGraphicFramePr>
              <p:cNvPr id="2121" name="Objet 9"/>
              <p:cNvGraphicFramePr>
                <a:graphicFrameLocks noChangeAspect="1"/>
              </p:cNvGraphicFramePr>
              <p:nvPr/>
            </p:nvGraphicFramePr>
            <p:xfrm>
              <a:off x="5363911" y="3896037"/>
              <a:ext cx="165083" cy="241396"/>
            </p:xfrm>
            <a:graphic>
              <a:graphicData uri="http://schemas.openxmlformats.org/presentationml/2006/ole">
                <p:oleObj spid="_x0000_s2121" name="Equation" r:id="rId5" imgW="164957" imgH="241091" progId="Equation.DSMT4">
                  <p:embed/>
                </p:oleObj>
              </a:graphicData>
            </a:graphic>
          </p:graphicFrame>
          <p:graphicFrame>
            <p:nvGraphicFramePr>
              <p:cNvPr id="2122" name="Objet 10"/>
              <p:cNvGraphicFramePr>
                <a:graphicFrameLocks noChangeAspect="1"/>
              </p:cNvGraphicFramePr>
              <p:nvPr/>
            </p:nvGraphicFramePr>
            <p:xfrm>
              <a:off x="5363356" y="4221020"/>
              <a:ext cx="165100" cy="228600"/>
            </p:xfrm>
            <a:graphic>
              <a:graphicData uri="http://schemas.openxmlformats.org/presentationml/2006/ole">
                <p:oleObj spid="_x0000_s2122" name="Equation" r:id="rId6" imgW="165028" imgH="228501" progId="Equation.DSMT4">
                  <p:embed/>
                </p:oleObj>
              </a:graphicData>
            </a:graphic>
          </p:graphicFrame>
          <p:graphicFrame>
            <p:nvGraphicFramePr>
              <p:cNvPr id="2123" name="Objet 11"/>
              <p:cNvGraphicFramePr>
                <a:graphicFrameLocks noChangeAspect="1"/>
              </p:cNvGraphicFramePr>
              <p:nvPr/>
            </p:nvGraphicFramePr>
            <p:xfrm>
              <a:off x="5867098" y="3268725"/>
              <a:ext cx="165083" cy="241396"/>
            </p:xfrm>
            <a:graphic>
              <a:graphicData uri="http://schemas.openxmlformats.org/presentationml/2006/ole">
                <p:oleObj spid="_x0000_s2123" name="Equation" r:id="rId7" imgW="164957" imgH="241091" progId="Equation.DSMT4">
                  <p:embed/>
                </p:oleObj>
              </a:graphicData>
            </a:graphic>
          </p:graphicFrame>
          <p:graphicFrame>
            <p:nvGraphicFramePr>
              <p:cNvPr id="2124" name="Objet 12"/>
              <p:cNvGraphicFramePr>
                <a:graphicFrameLocks noChangeAspect="1"/>
              </p:cNvGraphicFramePr>
              <p:nvPr/>
            </p:nvGraphicFramePr>
            <p:xfrm>
              <a:off x="5867098" y="3589528"/>
              <a:ext cx="165083" cy="228691"/>
            </p:xfrm>
            <a:graphic>
              <a:graphicData uri="http://schemas.openxmlformats.org/presentationml/2006/ole">
                <p:oleObj spid="_x0000_s2124" name="Equation" r:id="rId8" imgW="165028" imgH="228501" progId="Equation.DSMT4">
                  <p:embed/>
                </p:oleObj>
              </a:graphicData>
            </a:graphic>
          </p:graphicFrame>
          <p:graphicFrame>
            <p:nvGraphicFramePr>
              <p:cNvPr id="2125" name="Objet 13"/>
              <p:cNvGraphicFramePr>
                <a:graphicFrameLocks noChangeAspect="1"/>
              </p:cNvGraphicFramePr>
              <p:nvPr/>
            </p:nvGraphicFramePr>
            <p:xfrm>
              <a:off x="5867400" y="3895725"/>
              <a:ext cx="165100" cy="241300"/>
            </p:xfrm>
            <a:graphic>
              <a:graphicData uri="http://schemas.openxmlformats.org/presentationml/2006/ole">
                <p:oleObj spid="_x0000_s2125" name="Equation" r:id="rId9" imgW="164957" imgH="241091" progId="Equation.DSMT4">
                  <p:embed/>
                </p:oleObj>
              </a:graphicData>
            </a:graphic>
          </p:graphicFrame>
          <p:graphicFrame>
            <p:nvGraphicFramePr>
              <p:cNvPr id="2126" name="Objet 14"/>
              <p:cNvGraphicFramePr>
                <a:graphicFrameLocks noChangeAspect="1"/>
              </p:cNvGraphicFramePr>
              <p:nvPr/>
            </p:nvGraphicFramePr>
            <p:xfrm>
              <a:off x="5867098" y="4215252"/>
              <a:ext cx="165083" cy="241396"/>
            </p:xfrm>
            <a:graphic>
              <a:graphicData uri="http://schemas.openxmlformats.org/presentationml/2006/ole">
                <p:oleObj spid="_x0000_s2126" name="Equation" r:id="rId10" imgW="164957" imgH="241091" progId="Equation.DSMT4">
                  <p:embed/>
                </p:oleObj>
              </a:graphicData>
            </a:graphic>
          </p:graphicFrame>
          <p:graphicFrame>
            <p:nvGraphicFramePr>
              <p:cNvPr id="2127" name="Objet 15"/>
              <p:cNvGraphicFramePr>
                <a:graphicFrameLocks noChangeAspect="1"/>
              </p:cNvGraphicFramePr>
              <p:nvPr/>
            </p:nvGraphicFramePr>
            <p:xfrm>
              <a:off x="4224200" y="3243315"/>
              <a:ext cx="827005" cy="241396"/>
            </p:xfrm>
            <a:graphic>
              <a:graphicData uri="http://schemas.openxmlformats.org/presentationml/2006/ole">
                <p:oleObj spid="_x0000_s2127" name="Equation" r:id="rId11" imgW="825500" imgH="241300" progId="Equation.DSMT4">
                  <p:embed/>
                </p:oleObj>
              </a:graphicData>
            </a:graphic>
          </p:graphicFrame>
          <p:graphicFrame>
            <p:nvGraphicFramePr>
              <p:cNvPr id="2128" name="Objet 16"/>
              <p:cNvGraphicFramePr>
                <a:graphicFrameLocks noChangeAspect="1"/>
              </p:cNvGraphicFramePr>
              <p:nvPr/>
            </p:nvGraphicFramePr>
            <p:xfrm>
              <a:off x="4771832" y="3530767"/>
              <a:ext cx="266673" cy="279512"/>
            </p:xfrm>
            <a:graphic>
              <a:graphicData uri="http://schemas.openxmlformats.org/presentationml/2006/ole">
                <p:oleObj spid="_x0000_s2128" name="Equation" r:id="rId12" imgW="266584" imgH="279279" progId="Equation.DSMT4">
                  <p:embed/>
                </p:oleObj>
              </a:graphicData>
            </a:graphic>
          </p:graphicFrame>
          <p:graphicFrame>
            <p:nvGraphicFramePr>
              <p:cNvPr id="2129" name="Objet 17"/>
              <p:cNvGraphicFramePr>
                <a:graphicFrameLocks noChangeAspect="1"/>
              </p:cNvGraphicFramePr>
              <p:nvPr/>
            </p:nvGraphicFramePr>
            <p:xfrm>
              <a:off x="4776490" y="3853982"/>
              <a:ext cx="304800" cy="279400"/>
            </p:xfrm>
            <a:graphic>
              <a:graphicData uri="http://schemas.openxmlformats.org/presentationml/2006/ole">
                <p:oleObj spid="_x0000_s2129" name="Equation" r:id="rId13" imgW="304668" imgH="279279" progId="Equation.DSMT4">
                  <p:embed/>
                </p:oleObj>
              </a:graphicData>
            </a:graphic>
          </p:graphicFrame>
          <p:graphicFrame>
            <p:nvGraphicFramePr>
              <p:cNvPr id="2130" name="Objet 18"/>
              <p:cNvGraphicFramePr>
                <a:graphicFrameLocks noChangeAspect="1"/>
              </p:cNvGraphicFramePr>
              <p:nvPr/>
            </p:nvGraphicFramePr>
            <p:xfrm>
              <a:off x="4535318" y="4177137"/>
              <a:ext cx="495250" cy="330332"/>
            </p:xfrm>
            <a:graphic>
              <a:graphicData uri="http://schemas.openxmlformats.org/presentationml/2006/ole">
                <p:oleObj spid="_x0000_s2130" name="Equation" r:id="rId14" imgW="495085" imgH="330057" progId="Equation.DSMT4">
                  <p:embed/>
                </p:oleObj>
              </a:graphicData>
            </a:graphic>
          </p:graphicFrame>
          <p:graphicFrame>
            <p:nvGraphicFramePr>
              <p:cNvPr id="2131" name="Objet 19"/>
              <p:cNvGraphicFramePr>
                <a:graphicFrameLocks noChangeAspect="1"/>
              </p:cNvGraphicFramePr>
              <p:nvPr/>
            </p:nvGraphicFramePr>
            <p:xfrm>
              <a:off x="6406793" y="4208900"/>
              <a:ext cx="825417" cy="241396"/>
            </p:xfrm>
            <a:graphic>
              <a:graphicData uri="http://schemas.openxmlformats.org/presentationml/2006/ole">
                <p:oleObj spid="_x0000_s2131" name="Equation" r:id="rId15" imgW="825500" imgH="241300" progId="Equation.DSMT4">
                  <p:embed/>
                </p:oleObj>
              </a:graphicData>
            </a:graphic>
          </p:graphicFrame>
          <p:graphicFrame>
            <p:nvGraphicFramePr>
              <p:cNvPr id="2132" name="Objet 20"/>
              <p:cNvGraphicFramePr>
                <a:graphicFrameLocks noChangeAspect="1"/>
              </p:cNvGraphicFramePr>
              <p:nvPr/>
            </p:nvGraphicFramePr>
            <p:xfrm>
              <a:off x="6386157" y="3896037"/>
              <a:ext cx="177782" cy="241396"/>
            </p:xfrm>
            <a:graphic>
              <a:graphicData uri="http://schemas.openxmlformats.org/presentationml/2006/ole">
                <p:oleObj spid="_x0000_s2132" name="Equation" r:id="rId16" imgW="177646" imgH="241091" progId="Equation.DSMT4">
                  <p:embed/>
                </p:oleObj>
              </a:graphicData>
            </a:graphic>
          </p:graphicFrame>
          <p:graphicFrame>
            <p:nvGraphicFramePr>
              <p:cNvPr id="2133" name="Objet 21"/>
              <p:cNvGraphicFramePr>
                <a:graphicFrameLocks noChangeAspect="1"/>
              </p:cNvGraphicFramePr>
              <p:nvPr/>
            </p:nvGraphicFramePr>
            <p:xfrm>
              <a:off x="6371050" y="3546475"/>
              <a:ext cx="558800" cy="330200"/>
            </p:xfrm>
            <a:graphic>
              <a:graphicData uri="http://schemas.openxmlformats.org/presentationml/2006/ole">
                <p:oleObj spid="_x0000_s2133" name="Equation" r:id="rId17" imgW="558800" imgH="330200" progId="Equation.DSMT4">
                  <p:embed/>
                </p:oleObj>
              </a:graphicData>
            </a:graphic>
          </p:graphicFrame>
          <p:graphicFrame>
            <p:nvGraphicFramePr>
              <p:cNvPr id="2134" name="Objet 22"/>
              <p:cNvGraphicFramePr>
                <a:graphicFrameLocks noChangeAspect="1"/>
              </p:cNvGraphicFramePr>
              <p:nvPr/>
            </p:nvGraphicFramePr>
            <p:xfrm>
              <a:off x="6340124" y="3262372"/>
              <a:ext cx="469853" cy="241396"/>
            </p:xfrm>
            <a:graphic>
              <a:graphicData uri="http://schemas.openxmlformats.org/presentationml/2006/ole">
                <p:oleObj spid="_x0000_s2134" name="Equation" r:id="rId18" imgW="469696" imgH="241195" progId="Equation.DSMT4">
                  <p:embed/>
                </p:oleObj>
              </a:graphicData>
            </a:graphic>
          </p:graphicFrame>
          <p:sp>
            <p:nvSpPr>
              <p:cNvPr id="2135" name="Cube 6"/>
              <p:cNvSpPr>
                <a:spLocks noChangeArrowheads="1"/>
              </p:cNvSpPr>
              <p:nvPr/>
            </p:nvSpPr>
            <p:spPr bwMode="auto">
              <a:xfrm>
                <a:off x="5323506" y="3210996"/>
                <a:ext cx="806976" cy="1295133"/>
              </a:xfrm>
              <a:prstGeom prst="cube">
                <a:avLst>
                  <a:gd name="adj" fmla="val 5264"/>
                </a:avLst>
              </a:prstGeom>
              <a:noFill/>
              <a:ln w="28575" algn="ctr">
                <a:solidFill>
                  <a:schemeClr val="tx1"/>
                </a:solidFill>
                <a:round/>
                <a:headEnd/>
                <a:tailEnd/>
              </a:ln>
              <a:effectLst/>
            </p:spPr>
            <p:txBody>
              <a:bodyPr/>
              <a:lstStyle/>
              <a:p>
                <a:pPr algn="r" rtl="1" eaLnBrk="1" hangingPunct="1"/>
                <a:endParaRPr lang="fr-FR" altLang="en-US"/>
              </a:p>
            </p:txBody>
          </p:sp>
          <p:cxnSp>
            <p:nvCxnSpPr>
              <p:cNvPr id="2136" name="Connecteur droit 23"/>
              <p:cNvCxnSpPr>
                <a:cxnSpLocks noChangeShapeType="1"/>
              </p:cNvCxnSpPr>
              <p:nvPr/>
            </p:nvCxnSpPr>
            <p:spPr bwMode="auto">
              <a:xfrm flipV="1">
                <a:off x="6130482" y="3382963"/>
                <a:ext cx="221969" cy="0"/>
              </a:xfrm>
              <a:prstGeom prst="line">
                <a:avLst/>
              </a:prstGeom>
              <a:noFill/>
              <a:ln w="28575" algn="ctr">
                <a:solidFill>
                  <a:schemeClr val="tx1"/>
                </a:solidFill>
                <a:round/>
                <a:headEnd/>
                <a:tailEnd/>
              </a:ln>
              <a:effectLst/>
            </p:spPr>
          </p:cxnSp>
          <p:cxnSp>
            <p:nvCxnSpPr>
              <p:cNvPr id="2137" name="Connecteur droit 26"/>
              <p:cNvCxnSpPr>
                <a:cxnSpLocks noChangeShapeType="1"/>
              </p:cNvCxnSpPr>
              <p:nvPr/>
            </p:nvCxnSpPr>
            <p:spPr bwMode="auto">
              <a:xfrm flipV="1">
                <a:off x="6130482" y="3697288"/>
                <a:ext cx="221969" cy="0"/>
              </a:xfrm>
              <a:prstGeom prst="line">
                <a:avLst/>
              </a:prstGeom>
              <a:noFill/>
              <a:ln w="28575" algn="ctr">
                <a:solidFill>
                  <a:schemeClr val="tx1"/>
                </a:solidFill>
                <a:round/>
                <a:headEnd/>
                <a:tailEnd/>
              </a:ln>
              <a:effectLst/>
            </p:spPr>
          </p:cxnSp>
          <p:cxnSp>
            <p:nvCxnSpPr>
              <p:cNvPr id="2138" name="Connecteur droit 27"/>
              <p:cNvCxnSpPr>
                <a:cxnSpLocks noChangeShapeType="1"/>
              </p:cNvCxnSpPr>
              <p:nvPr/>
            </p:nvCxnSpPr>
            <p:spPr bwMode="auto">
              <a:xfrm flipV="1">
                <a:off x="5101537" y="3400426"/>
                <a:ext cx="221969" cy="0"/>
              </a:xfrm>
              <a:prstGeom prst="line">
                <a:avLst/>
              </a:prstGeom>
              <a:noFill/>
              <a:ln w="28575" algn="ctr">
                <a:solidFill>
                  <a:schemeClr val="tx1"/>
                </a:solidFill>
                <a:round/>
                <a:headEnd/>
                <a:tailEnd/>
              </a:ln>
              <a:effectLst/>
            </p:spPr>
          </p:cxnSp>
          <p:cxnSp>
            <p:nvCxnSpPr>
              <p:cNvPr id="2139" name="Connecteur droit 28"/>
              <p:cNvCxnSpPr>
                <a:cxnSpLocks noChangeShapeType="1"/>
              </p:cNvCxnSpPr>
              <p:nvPr/>
            </p:nvCxnSpPr>
            <p:spPr bwMode="auto">
              <a:xfrm flipV="1">
                <a:off x="5101537" y="3714751"/>
                <a:ext cx="221969" cy="0"/>
              </a:xfrm>
              <a:prstGeom prst="line">
                <a:avLst/>
              </a:prstGeom>
              <a:noFill/>
              <a:ln w="28575" algn="ctr">
                <a:solidFill>
                  <a:schemeClr val="tx1"/>
                </a:solidFill>
                <a:round/>
                <a:headEnd/>
                <a:tailEnd/>
              </a:ln>
              <a:effectLst/>
            </p:spPr>
          </p:cxnSp>
          <p:cxnSp>
            <p:nvCxnSpPr>
              <p:cNvPr id="2140" name="Connecteur droit 29"/>
              <p:cNvCxnSpPr>
                <a:cxnSpLocks noChangeShapeType="1"/>
              </p:cNvCxnSpPr>
              <p:nvPr/>
            </p:nvCxnSpPr>
            <p:spPr bwMode="auto">
              <a:xfrm flipV="1">
                <a:off x="5101537" y="4020996"/>
                <a:ext cx="221969" cy="0"/>
              </a:xfrm>
              <a:prstGeom prst="line">
                <a:avLst/>
              </a:prstGeom>
              <a:noFill/>
              <a:ln w="28575" algn="ctr">
                <a:solidFill>
                  <a:schemeClr val="tx1"/>
                </a:solidFill>
                <a:round/>
                <a:headEnd/>
                <a:tailEnd/>
              </a:ln>
              <a:effectLst/>
            </p:spPr>
          </p:cxnSp>
          <p:cxnSp>
            <p:nvCxnSpPr>
              <p:cNvPr id="2141" name="Connecteur droit 30"/>
              <p:cNvCxnSpPr>
                <a:cxnSpLocks noChangeShapeType="1"/>
              </p:cNvCxnSpPr>
              <p:nvPr/>
            </p:nvCxnSpPr>
            <p:spPr bwMode="auto">
              <a:xfrm flipV="1">
                <a:off x="5101537" y="4335321"/>
                <a:ext cx="221969" cy="0"/>
              </a:xfrm>
              <a:prstGeom prst="line">
                <a:avLst/>
              </a:prstGeom>
              <a:noFill/>
              <a:ln w="28575" algn="ctr">
                <a:solidFill>
                  <a:schemeClr val="tx1"/>
                </a:solidFill>
                <a:round/>
                <a:headEnd/>
                <a:tailEnd/>
              </a:ln>
              <a:effectLst/>
            </p:spPr>
          </p:cxnSp>
          <p:cxnSp>
            <p:nvCxnSpPr>
              <p:cNvPr id="2142" name="Connecteur droit 31"/>
              <p:cNvCxnSpPr>
                <a:cxnSpLocks noChangeShapeType="1"/>
              </p:cNvCxnSpPr>
              <p:nvPr/>
            </p:nvCxnSpPr>
            <p:spPr bwMode="auto">
              <a:xfrm flipV="1">
                <a:off x="6130481" y="4020995"/>
                <a:ext cx="221969" cy="0"/>
              </a:xfrm>
              <a:prstGeom prst="line">
                <a:avLst/>
              </a:prstGeom>
              <a:noFill/>
              <a:ln w="28575" algn="ctr">
                <a:solidFill>
                  <a:schemeClr val="tx1"/>
                </a:solidFill>
                <a:round/>
                <a:headEnd/>
                <a:tailEnd/>
              </a:ln>
              <a:effectLst/>
            </p:spPr>
          </p:cxnSp>
          <p:cxnSp>
            <p:nvCxnSpPr>
              <p:cNvPr id="2143" name="Connecteur droit 32"/>
              <p:cNvCxnSpPr>
                <a:cxnSpLocks noChangeShapeType="1"/>
              </p:cNvCxnSpPr>
              <p:nvPr/>
            </p:nvCxnSpPr>
            <p:spPr bwMode="auto">
              <a:xfrm flipV="1">
                <a:off x="6130481" y="4335320"/>
                <a:ext cx="221969" cy="0"/>
              </a:xfrm>
              <a:prstGeom prst="line">
                <a:avLst/>
              </a:prstGeom>
              <a:noFill/>
              <a:ln w="28575" algn="ctr">
                <a:solidFill>
                  <a:schemeClr val="tx1"/>
                </a:solidFill>
                <a:round/>
                <a:headEnd/>
                <a:tailEnd/>
              </a:ln>
              <a:effectLst/>
            </p:spPr>
          </p:cxnSp>
        </p:grpSp>
        <p:sp>
          <p:nvSpPr>
            <p:cNvPr id="2118" name="Ellipse 2070"/>
            <p:cNvSpPr>
              <a:spLocks noChangeArrowheads="1"/>
            </p:cNvSpPr>
            <p:nvPr/>
          </p:nvSpPr>
          <p:spPr bwMode="auto">
            <a:xfrm>
              <a:off x="6671548" y="2415687"/>
              <a:ext cx="201052" cy="237272"/>
            </a:xfrm>
            <a:prstGeom prst="ellipse">
              <a:avLst/>
            </a:prstGeom>
            <a:noFill/>
            <a:ln w="28575" algn="ctr">
              <a:solidFill>
                <a:schemeClr val="tx1"/>
              </a:solidFill>
              <a:round/>
              <a:headEnd/>
              <a:tailEnd/>
            </a:ln>
            <a:effectLst/>
          </p:spPr>
          <p:txBody>
            <a:bodyPr/>
            <a:lstStyle/>
            <a:p>
              <a:pPr algn="r" rtl="1" eaLnBrk="1" hangingPunct="1"/>
              <a:endParaRPr lang="fr-FR" altLang="en-US"/>
            </a:p>
          </p:txBody>
        </p:sp>
      </p:grpSp>
      <p:pic>
        <p:nvPicPr>
          <p:cNvPr id="101" name="Image 2"/>
          <p:cNvPicPr>
            <a:picLocks noChangeAspect="1"/>
          </p:cNvPicPr>
          <p:nvPr/>
        </p:nvPicPr>
        <p:blipFill>
          <a:blip r:embed="rId19"/>
          <a:srcRect/>
          <a:stretch>
            <a:fillRect/>
          </a:stretch>
        </p:blipFill>
        <p:spPr bwMode="auto">
          <a:xfrm>
            <a:off x="7418388" y="479425"/>
            <a:ext cx="1501775" cy="1501775"/>
          </a:xfrm>
          <a:prstGeom prst="rect">
            <a:avLst/>
          </a:prstGeom>
          <a:noFill/>
          <a:ln w="9525">
            <a:noFill/>
            <a:miter lim="800000"/>
            <a:headEnd/>
            <a:tailEnd/>
          </a:ln>
        </p:spPr>
      </p:pic>
      <p:sp>
        <p:nvSpPr>
          <p:cNvPr id="102" name="Rectangle 2061"/>
          <p:cNvSpPr>
            <a:spLocks noChangeArrowheads="1"/>
          </p:cNvSpPr>
          <p:nvPr/>
        </p:nvSpPr>
        <p:spPr bwMode="auto">
          <a:xfrm>
            <a:off x="6467475" y="3397250"/>
            <a:ext cx="2844800" cy="347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lnSpc>
                <a:spcPts val="1900"/>
              </a:lnSpc>
              <a:spcBef>
                <a:spcPct val="0"/>
              </a:spcBef>
              <a:buFontTx/>
              <a:buNone/>
              <a:defRPr/>
            </a:pPr>
            <a:r>
              <a:rPr lang="fr-FR" altLang="en-US" sz="22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Les bornes de l’A.O</a:t>
            </a:r>
          </a:p>
        </p:txBody>
      </p:sp>
      <p:sp>
        <p:nvSpPr>
          <p:cNvPr id="104" name="ZoneTexte 4"/>
          <p:cNvSpPr txBox="1">
            <a:spLocks noChangeArrowheads="1"/>
          </p:cNvSpPr>
          <p:nvPr/>
        </p:nvSpPr>
        <p:spPr bwMode="auto">
          <a:xfrm>
            <a:off x="2449513" y="2041525"/>
            <a:ext cx="2584450" cy="431800"/>
          </a:xfrm>
          <a:prstGeom prst="rect">
            <a:avLst/>
          </a:prstGeom>
          <a:noFill/>
          <a:ln w="9525">
            <a:noFill/>
            <a:miter lim="800000"/>
            <a:headEnd/>
            <a:tailEnd/>
          </a:ln>
        </p:spPr>
        <p:txBody>
          <a:bodyPr>
            <a:spAutoFit/>
          </a:bodyPr>
          <a:lstStyle/>
          <a:p>
            <a:pPr rtl="1"/>
            <a:r>
              <a:rPr lang="fr-FR" altLang="en-US" sz="2200" b="1"/>
              <a:t>8- non connectée</a:t>
            </a:r>
          </a:p>
        </p:txBody>
      </p:sp>
      <p:sp>
        <p:nvSpPr>
          <p:cNvPr id="106" name="ZoneTexte 4"/>
          <p:cNvSpPr txBox="1">
            <a:spLocks noChangeArrowheads="1"/>
          </p:cNvSpPr>
          <p:nvPr/>
        </p:nvSpPr>
        <p:spPr bwMode="auto">
          <a:xfrm>
            <a:off x="2459038" y="2592388"/>
            <a:ext cx="3311525" cy="431800"/>
          </a:xfrm>
          <a:prstGeom prst="rect">
            <a:avLst/>
          </a:prstGeom>
          <a:noFill/>
          <a:ln w="9525">
            <a:noFill/>
            <a:miter lim="800000"/>
            <a:headEnd/>
            <a:tailEnd/>
          </a:ln>
        </p:spPr>
        <p:txBody>
          <a:bodyPr>
            <a:spAutoFit/>
          </a:bodyPr>
          <a:lstStyle/>
          <a:p>
            <a:pPr rtl="1"/>
            <a:r>
              <a:rPr lang="fr-FR" altLang="en-US" sz="2200" b="1"/>
              <a:t>2- l’entrée inverseuse E</a:t>
            </a:r>
            <a:r>
              <a:rPr lang="fr-FR" altLang="en-US" sz="2200" b="1" baseline="30000"/>
              <a:t>-</a:t>
            </a:r>
            <a:endParaRPr lang="fr-FR" altLang="en-US" sz="2200" b="1"/>
          </a:p>
        </p:txBody>
      </p:sp>
      <p:sp>
        <p:nvSpPr>
          <p:cNvPr id="108" name="ZoneTexte 4"/>
          <p:cNvSpPr txBox="1">
            <a:spLocks noChangeArrowheads="1"/>
          </p:cNvSpPr>
          <p:nvPr/>
        </p:nvSpPr>
        <p:spPr bwMode="auto">
          <a:xfrm>
            <a:off x="2451100" y="3113088"/>
            <a:ext cx="3090863" cy="430212"/>
          </a:xfrm>
          <a:prstGeom prst="rect">
            <a:avLst/>
          </a:prstGeom>
          <a:noFill/>
          <a:ln w="9525">
            <a:noFill/>
            <a:miter lim="800000"/>
            <a:headEnd/>
            <a:tailEnd/>
          </a:ln>
        </p:spPr>
        <p:txBody>
          <a:bodyPr>
            <a:spAutoFit/>
          </a:bodyPr>
          <a:lstStyle/>
          <a:p>
            <a:pPr rtl="1"/>
            <a:r>
              <a:rPr lang="fr-FR" altLang="en-US" sz="2200" b="1"/>
              <a:t>6- la sortie S</a:t>
            </a:r>
          </a:p>
        </p:txBody>
      </p:sp>
      <p:sp>
        <p:nvSpPr>
          <p:cNvPr id="109" name="Accolade fermante 108"/>
          <p:cNvSpPr>
            <a:spLocks/>
          </p:cNvSpPr>
          <p:nvPr/>
        </p:nvSpPr>
        <p:spPr bwMode="auto">
          <a:xfrm rot="10800000">
            <a:off x="2352675" y="1892300"/>
            <a:ext cx="254000" cy="1573213"/>
          </a:xfrm>
          <a:prstGeom prst="rightBrace">
            <a:avLst>
              <a:gd name="adj1" fmla="val 37363"/>
              <a:gd name="adj2" fmla="val 50000"/>
            </a:avLst>
          </a:prstGeom>
          <a:noFill/>
          <a:ln w="9525" algn="ctr">
            <a:solidFill>
              <a:schemeClr val="tx1"/>
            </a:solidFill>
            <a:round/>
            <a:headEnd/>
            <a:tailEnd/>
          </a:ln>
          <a:effectLst/>
        </p:spPr>
        <p:txBody>
          <a:bodyPr/>
          <a:lstStyle/>
          <a:p>
            <a:pPr algn="r" rtl="1" eaLnBrk="1" hangingPunct="1"/>
            <a:endParaRPr lang="fr-FR" altLang="en-US" sz="2200"/>
          </a:p>
        </p:txBody>
      </p:sp>
      <p:grpSp>
        <p:nvGrpSpPr>
          <p:cNvPr id="110" name="Groupe 109"/>
          <p:cNvGrpSpPr>
            <a:grpSpLocks/>
          </p:cNvGrpSpPr>
          <p:nvPr/>
        </p:nvGrpSpPr>
        <p:grpSpPr bwMode="auto">
          <a:xfrm>
            <a:off x="26988" y="2185988"/>
            <a:ext cx="2074862" cy="936625"/>
            <a:chOff x="1042128" y="3427531"/>
            <a:chExt cx="2073562" cy="936104"/>
          </a:xfrm>
        </p:grpSpPr>
        <p:grpSp>
          <p:nvGrpSpPr>
            <p:cNvPr id="2109" name="Groupe 2053"/>
            <p:cNvGrpSpPr>
              <a:grpSpLocks/>
            </p:cNvGrpSpPr>
            <p:nvPr/>
          </p:nvGrpSpPr>
          <p:grpSpPr bwMode="auto">
            <a:xfrm>
              <a:off x="1281177" y="3427531"/>
              <a:ext cx="1800201" cy="936104"/>
              <a:chOff x="1187623" y="3595480"/>
              <a:chExt cx="1800201" cy="936104"/>
            </a:xfrm>
          </p:grpSpPr>
          <p:sp>
            <p:nvSpPr>
              <p:cNvPr id="2113" name="Triangle isocèle 25"/>
              <p:cNvSpPr>
                <a:spLocks noChangeArrowheads="1"/>
              </p:cNvSpPr>
              <p:nvPr/>
            </p:nvSpPr>
            <p:spPr bwMode="auto">
              <a:xfrm rot="5400000">
                <a:off x="1619672" y="3670951"/>
                <a:ext cx="936104" cy="7851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cxnSp>
            <p:nvCxnSpPr>
              <p:cNvPr id="2114" name="Connecteur droit 2052"/>
              <p:cNvCxnSpPr>
                <a:cxnSpLocks noChangeShapeType="1"/>
                <a:stCxn id="2113" idx="0"/>
              </p:cNvCxnSpPr>
              <p:nvPr/>
            </p:nvCxnSpPr>
            <p:spPr bwMode="auto">
              <a:xfrm>
                <a:off x="2480305" y="4063532"/>
                <a:ext cx="507519" cy="0"/>
              </a:xfrm>
              <a:prstGeom prst="line">
                <a:avLst/>
              </a:prstGeom>
              <a:noFill/>
              <a:ln w="28575" algn="ctr">
                <a:solidFill>
                  <a:schemeClr val="tx1"/>
                </a:solidFill>
                <a:round/>
                <a:headEnd/>
                <a:tailEnd/>
              </a:ln>
              <a:effectLst/>
            </p:spPr>
          </p:cxnSp>
          <p:cxnSp>
            <p:nvCxnSpPr>
              <p:cNvPr id="2115" name="Connecteur droit 40"/>
              <p:cNvCxnSpPr>
                <a:cxnSpLocks noChangeShapeType="1"/>
              </p:cNvCxnSpPr>
              <p:nvPr/>
            </p:nvCxnSpPr>
            <p:spPr bwMode="auto">
              <a:xfrm>
                <a:off x="1187624" y="3797483"/>
                <a:ext cx="507519" cy="0"/>
              </a:xfrm>
              <a:prstGeom prst="line">
                <a:avLst/>
              </a:prstGeom>
              <a:noFill/>
              <a:ln w="28575" algn="ctr">
                <a:solidFill>
                  <a:schemeClr val="tx1"/>
                </a:solidFill>
                <a:round/>
                <a:headEnd/>
                <a:tailEnd/>
              </a:ln>
              <a:effectLst/>
            </p:spPr>
          </p:cxnSp>
          <p:cxnSp>
            <p:nvCxnSpPr>
              <p:cNvPr id="2116" name="Connecteur droit 41"/>
              <p:cNvCxnSpPr>
                <a:cxnSpLocks noChangeShapeType="1"/>
              </p:cNvCxnSpPr>
              <p:nvPr/>
            </p:nvCxnSpPr>
            <p:spPr bwMode="auto">
              <a:xfrm>
                <a:off x="1187623" y="4329113"/>
                <a:ext cx="507519" cy="0"/>
              </a:xfrm>
              <a:prstGeom prst="line">
                <a:avLst/>
              </a:prstGeom>
              <a:noFill/>
              <a:ln w="28575" algn="ctr">
                <a:solidFill>
                  <a:schemeClr val="tx1"/>
                </a:solidFill>
                <a:round/>
                <a:headEnd/>
                <a:tailEnd/>
              </a:ln>
              <a:effectLst/>
            </p:spPr>
          </p:cxnSp>
        </p:grpSp>
        <p:graphicFrame>
          <p:nvGraphicFramePr>
            <p:cNvPr id="2110" name="Objet 43"/>
            <p:cNvGraphicFramePr>
              <a:graphicFrameLocks noChangeAspect="1"/>
            </p:cNvGraphicFramePr>
            <p:nvPr/>
          </p:nvGraphicFramePr>
          <p:xfrm>
            <a:off x="1042128" y="3985724"/>
            <a:ext cx="304800" cy="279400"/>
          </p:xfrm>
          <a:graphic>
            <a:graphicData uri="http://schemas.openxmlformats.org/presentationml/2006/ole">
              <p:oleObj spid="_x0000_s2110" name="Equation" r:id="rId20" imgW="304668" imgH="279279" progId="Equation.DSMT4">
                <p:embed/>
              </p:oleObj>
            </a:graphicData>
          </a:graphic>
        </p:graphicFrame>
        <p:graphicFrame>
          <p:nvGraphicFramePr>
            <p:cNvPr id="2111" name="Objet 44"/>
            <p:cNvGraphicFramePr>
              <a:graphicFrameLocks noChangeAspect="1"/>
            </p:cNvGraphicFramePr>
            <p:nvPr/>
          </p:nvGraphicFramePr>
          <p:xfrm>
            <a:off x="1049490" y="3467244"/>
            <a:ext cx="266606" cy="279245"/>
          </p:xfrm>
          <a:graphic>
            <a:graphicData uri="http://schemas.openxmlformats.org/presentationml/2006/ole">
              <p:oleObj spid="_x0000_s2111" name="Equation" r:id="rId21" imgW="266584" imgH="279279" progId="Equation.DSMT4">
                <p:embed/>
              </p:oleObj>
            </a:graphicData>
          </a:graphic>
        </p:graphicFrame>
        <p:graphicFrame>
          <p:nvGraphicFramePr>
            <p:cNvPr id="2112" name="Objet 45"/>
            <p:cNvGraphicFramePr>
              <a:graphicFrameLocks noChangeAspect="1"/>
            </p:cNvGraphicFramePr>
            <p:nvPr/>
          </p:nvGraphicFramePr>
          <p:xfrm>
            <a:off x="2937952" y="3594173"/>
            <a:ext cx="177738" cy="241166"/>
          </p:xfrm>
          <a:graphic>
            <a:graphicData uri="http://schemas.openxmlformats.org/presentationml/2006/ole">
              <p:oleObj spid="_x0000_s2112" name="Equation" r:id="rId22" imgW="177646" imgH="241091" progId="Equation.DSMT4">
                <p:embed/>
              </p:oleObj>
            </a:graphicData>
          </a:graphic>
        </p:graphicFrame>
      </p:grpSp>
      <p:sp>
        <p:nvSpPr>
          <p:cNvPr id="119" name="Rectangle 2061"/>
          <p:cNvSpPr>
            <a:spLocks noChangeArrowheads="1"/>
          </p:cNvSpPr>
          <p:nvPr/>
        </p:nvSpPr>
        <p:spPr bwMode="auto">
          <a:xfrm>
            <a:off x="-47625" y="3151188"/>
            <a:ext cx="2844800" cy="347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lnSpc>
                <a:spcPts val="1900"/>
              </a:lnSpc>
              <a:spcBef>
                <a:spcPct val="0"/>
              </a:spcBef>
              <a:buFontTx/>
              <a:buNone/>
              <a:defRPr/>
            </a:pPr>
            <a:r>
              <a:rPr lang="fr-FR" altLang="en-US" sz="22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Symbole de l’A.O</a:t>
            </a:r>
          </a:p>
        </p:txBody>
      </p:sp>
      <p:sp>
        <p:nvSpPr>
          <p:cNvPr id="2062" name="Rectangle 1"/>
          <p:cNvSpPr>
            <a:spLocks noChangeArrowheads="1"/>
          </p:cNvSpPr>
          <p:nvPr/>
        </p:nvSpPr>
        <p:spPr bwMode="auto">
          <a:xfrm>
            <a:off x="2436813" y="2314575"/>
            <a:ext cx="3638550" cy="431800"/>
          </a:xfrm>
          <a:prstGeom prst="rect">
            <a:avLst/>
          </a:prstGeom>
          <a:noFill/>
          <a:ln w="9525">
            <a:noFill/>
            <a:miter lim="800000"/>
            <a:headEnd/>
            <a:tailEnd/>
          </a:ln>
        </p:spPr>
        <p:txBody>
          <a:bodyPr wrap="none">
            <a:spAutoFit/>
          </a:bodyPr>
          <a:lstStyle/>
          <a:p>
            <a:r>
              <a:rPr lang="fr-FR" altLang="en-US" sz="2200" b="1"/>
              <a:t>4et7- l’alimentation de l’A.O</a:t>
            </a:r>
          </a:p>
        </p:txBody>
      </p:sp>
      <p:sp>
        <p:nvSpPr>
          <p:cNvPr id="120" name="ZoneTexte 4"/>
          <p:cNvSpPr txBox="1">
            <a:spLocks noChangeArrowheads="1"/>
          </p:cNvSpPr>
          <p:nvPr/>
        </p:nvSpPr>
        <p:spPr bwMode="auto">
          <a:xfrm>
            <a:off x="2314575" y="2865438"/>
            <a:ext cx="3678238" cy="431800"/>
          </a:xfrm>
          <a:prstGeom prst="rect">
            <a:avLst/>
          </a:prstGeom>
          <a:noFill/>
          <a:ln w="9525">
            <a:noFill/>
            <a:miter lim="800000"/>
            <a:headEnd/>
            <a:tailEnd/>
          </a:ln>
        </p:spPr>
        <p:txBody>
          <a:bodyPr>
            <a:spAutoFit/>
          </a:bodyPr>
          <a:lstStyle/>
          <a:p>
            <a:pPr algn="r" rtl="1"/>
            <a:r>
              <a:rPr lang="fr-FR" altLang="en-US" sz="2200" b="1"/>
              <a:t>3- l’entrée non inverseuse E</a:t>
            </a:r>
            <a:r>
              <a:rPr lang="fr-FR" altLang="en-US" sz="2200" b="1" baseline="30000"/>
              <a:t>-</a:t>
            </a:r>
            <a:endParaRPr lang="fr-FR" altLang="en-US" sz="2200" b="1"/>
          </a:p>
        </p:txBody>
      </p:sp>
      <p:cxnSp>
        <p:nvCxnSpPr>
          <p:cNvPr id="2064" name="Connecteur droit 3"/>
          <p:cNvCxnSpPr>
            <a:cxnSpLocks noChangeShapeType="1"/>
          </p:cNvCxnSpPr>
          <p:nvPr/>
        </p:nvCxnSpPr>
        <p:spPr bwMode="auto">
          <a:xfrm>
            <a:off x="2268538" y="2066925"/>
            <a:ext cx="0" cy="1476375"/>
          </a:xfrm>
          <a:prstGeom prst="line">
            <a:avLst/>
          </a:prstGeom>
          <a:noFill/>
          <a:ln w="38100" algn="ctr">
            <a:solidFill>
              <a:srgbClr val="FF0000"/>
            </a:solidFill>
            <a:round/>
            <a:headEnd/>
            <a:tailEnd/>
          </a:ln>
          <a:effectLst/>
        </p:spPr>
      </p:cxnSp>
      <p:cxnSp>
        <p:nvCxnSpPr>
          <p:cNvPr id="2065" name="Connecteur droit 122"/>
          <p:cNvCxnSpPr>
            <a:cxnSpLocks noChangeShapeType="1"/>
          </p:cNvCxnSpPr>
          <p:nvPr/>
        </p:nvCxnSpPr>
        <p:spPr bwMode="auto">
          <a:xfrm>
            <a:off x="6091238" y="2020888"/>
            <a:ext cx="0" cy="1477962"/>
          </a:xfrm>
          <a:prstGeom prst="line">
            <a:avLst/>
          </a:prstGeom>
          <a:noFill/>
          <a:ln w="38100" algn="ctr">
            <a:solidFill>
              <a:srgbClr val="FF0000"/>
            </a:solidFill>
            <a:round/>
            <a:headEnd/>
            <a:tailEnd/>
          </a:ln>
          <a:effectLst/>
        </p:spPr>
      </p:cxnSp>
      <p:grpSp>
        <p:nvGrpSpPr>
          <p:cNvPr id="124" name="Groupe 123"/>
          <p:cNvGrpSpPr>
            <a:grpSpLocks/>
          </p:cNvGrpSpPr>
          <p:nvPr/>
        </p:nvGrpSpPr>
        <p:grpSpPr bwMode="auto">
          <a:xfrm>
            <a:off x="4611688" y="4160838"/>
            <a:ext cx="4283075" cy="2482850"/>
            <a:chOff x="-126848" y="4519613"/>
            <a:chExt cx="4283096" cy="2482266"/>
          </a:xfrm>
        </p:grpSpPr>
        <p:grpSp>
          <p:nvGrpSpPr>
            <p:cNvPr id="2071" name="Groupe 3"/>
            <p:cNvGrpSpPr>
              <a:grpSpLocks/>
            </p:cNvGrpSpPr>
            <p:nvPr/>
          </p:nvGrpSpPr>
          <p:grpSpPr bwMode="auto">
            <a:xfrm>
              <a:off x="-126848" y="4519613"/>
              <a:ext cx="4283096" cy="2482266"/>
              <a:chOff x="-126911" y="4519613"/>
              <a:chExt cx="4283159" cy="2482266"/>
            </a:xfrm>
          </p:grpSpPr>
          <p:grpSp>
            <p:nvGrpSpPr>
              <p:cNvPr id="2073" name="Groupe 2"/>
              <p:cNvGrpSpPr>
                <a:grpSpLocks/>
              </p:cNvGrpSpPr>
              <p:nvPr/>
            </p:nvGrpSpPr>
            <p:grpSpPr bwMode="auto">
              <a:xfrm>
                <a:off x="511294" y="4519613"/>
                <a:ext cx="3644954" cy="2170107"/>
                <a:chOff x="511294" y="4519613"/>
                <a:chExt cx="3644954" cy="2170107"/>
              </a:xfrm>
            </p:grpSpPr>
            <p:grpSp>
              <p:nvGrpSpPr>
                <p:cNvPr id="2075" name="Groupe 2069"/>
                <p:cNvGrpSpPr>
                  <a:grpSpLocks/>
                </p:cNvGrpSpPr>
                <p:nvPr/>
              </p:nvGrpSpPr>
              <p:grpSpPr bwMode="auto">
                <a:xfrm>
                  <a:off x="511294" y="4519613"/>
                  <a:ext cx="3644954" cy="2170107"/>
                  <a:chOff x="513899" y="4467102"/>
                  <a:chExt cx="3644844" cy="2169808"/>
                </a:xfrm>
              </p:grpSpPr>
              <p:grpSp>
                <p:nvGrpSpPr>
                  <p:cNvPr id="2081" name="Groupe 2065"/>
                  <p:cNvGrpSpPr>
                    <a:grpSpLocks/>
                  </p:cNvGrpSpPr>
                  <p:nvPr/>
                </p:nvGrpSpPr>
                <p:grpSpPr bwMode="auto">
                  <a:xfrm>
                    <a:off x="513899" y="4467102"/>
                    <a:ext cx="3644844" cy="2169808"/>
                    <a:chOff x="513899" y="4467102"/>
                    <a:chExt cx="3644844" cy="2169808"/>
                  </a:xfrm>
                </p:grpSpPr>
                <p:grpSp>
                  <p:nvGrpSpPr>
                    <p:cNvPr id="2084" name="Groupe 49"/>
                    <p:cNvGrpSpPr>
                      <a:grpSpLocks/>
                    </p:cNvGrpSpPr>
                    <p:nvPr/>
                  </p:nvGrpSpPr>
                  <p:grpSpPr bwMode="auto">
                    <a:xfrm>
                      <a:off x="1779179" y="4732172"/>
                      <a:ext cx="2225579" cy="1138274"/>
                      <a:chOff x="1089212" y="3326688"/>
                      <a:chExt cx="2225579" cy="1138274"/>
                    </a:xfrm>
                  </p:grpSpPr>
                  <p:grpSp>
                    <p:nvGrpSpPr>
                      <p:cNvPr id="2101" name="Groupe 50"/>
                      <p:cNvGrpSpPr>
                        <a:grpSpLocks/>
                      </p:cNvGrpSpPr>
                      <p:nvPr/>
                    </p:nvGrpSpPr>
                    <p:grpSpPr bwMode="auto">
                      <a:xfrm>
                        <a:off x="1281177" y="3427531"/>
                        <a:ext cx="1800201" cy="936104"/>
                        <a:chOff x="1187623" y="3595480"/>
                        <a:chExt cx="1800201" cy="936104"/>
                      </a:xfrm>
                    </p:grpSpPr>
                    <p:sp>
                      <p:nvSpPr>
                        <p:cNvPr id="2105" name="Triangle isocèle 54"/>
                        <p:cNvSpPr>
                          <a:spLocks noChangeArrowheads="1"/>
                        </p:cNvSpPr>
                        <p:nvPr/>
                      </p:nvSpPr>
                      <p:spPr bwMode="auto">
                        <a:xfrm rot="5400000">
                          <a:off x="1619672" y="3670951"/>
                          <a:ext cx="936104" cy="7851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cxnSp>
                      <p:nvCxnSpPr>
                        <p:cNvPr id="2106" name="Connecteur droit 55"/>
                        <p:cNvCxnSpPr>
                          <a:cxnSpLocks noChangeShapeType="1"/>
                          <a:stCxn id="2105" idx="0"/>
                        </p:cNvCxnSpPr>
                        <p:nvPr/>
                      </p:nvCxnSpPr>
                      <p:spPr bwMode="auto">
                        <a:xfrm>
                          <a:off x="2480305" y="4063532"/>
                          <a:ext cx="507519" cy="0"/>
                        </a:xfrm>
                        <a:prstGeom prst="line">
                          <a:avLst/>
                        </a:prstGeom>
                        <a:noFill/>
                        <a:ln w="28575" algn="ctr">
                          <a:solidFill>
                            <a:schemeClr val="tx1"/>
                          </a:solidFill>
                          <a:round/>
                          <a:headEnd/>
                          <a:tailEnd/>
                        </a:ln>
                        <a:effectLst/>
                      </p:spPr>
                    </p:cxnSp>
                    <p:cxnSp>
                      <p:nvCxnSpPr>
                        <p:cNvPr id="2107" name="Connecteur droit 56"/>
                        <p:cNvCxnSpPr>
                          <a:cxnSpLocks noChangeShapeType="1"/>
                        </p:cNvCxnSpPr>
                        <p:nvPr/>
                      </p:nvCxnSpPr>
                      <p:spPr bwMode="auto">
                        <a:xfrm>
                          <a:off x="1187624" y="3797483"/>
                          <a:ext cx="507519" cy="0"/>
                        </a:xfrm>
                        <a:prstGeom prst="line">
                          <a:avLst/>
                        </a:prstGeom>
                        <a:noFill/>
                        <a:ln w="28575" algn="ctr">
                          <a:solidFill>
                            <a:schemeClr val="tx1"/>
                          </a:solidFill>
                          <a:round/>
                          <a:headEnd/>
                          <a:tailEnd/>
                        </a:ln>
                        <a:effectLst/>
                      </p:spPr>
                    </p:cxnSp>
                    <p:cxnSp>
                      <p:nvCxnSpPr>
                        <p:cNvPr id="2108" name="Connecteur droit 57"/>
                        <p:cNvCxnSpPr>
                          <a:cxnSpLocks noChangeShapeType="1"/>
                        </p:cNvCxnSpPr>
                        <p:nvPr/>
                      </p:nvCxnSpPr>
                      <p:spPr bwMode="auto">
                        <a:xfrm>
                          <a:off x="1187623" y="4329113"/>
                          <a:ext cx="507519" cy="0"/>
                        </a:xfrm>
                        <a:prstGeom prst="line">
                          <a:avLst/>
                        </a:prstGeom>
                        <a:noFill/>
                        <a:ln w="28575" algn="ctr">
                          <a:solidFill>
                            <a:schemeClr val="tx1"/>
                          </a:solidFill>
                          <a:round/>
                          <a:headEnd/>
                          <a:tailEnd/>
                        </a:ln>
                        <a:effectLst/>
                      </p:spPr>
                    </p:cxnSp>
                  </p:grpSp>
                  <p:graphicFrame>
                    <p:nvGraphicFramePr>
                      <p:cNvPr id="2102" name="Objet 51"/>
                      <p:cNvGraphicFramePr>
                        <a:graphicFrameLocks noChangeAspect="1"/>
                      </p:cNvGraphicFramePr>
                      <p:nvPr/>
                    </p:nvGraphicFramePr>
                    <p:xfrm>
                      <a:off x="1089212" y="4185562"/>
                      <a:ext cx="304800" cy="279400"/>
                    </p:xfrm>
                    <a:graphic>
                      <a:graphicData uri="http://schemas.openxmlformats.org/presentationml/2006/ole">
                        <p:oleObj spid="_x0000_s2102" name="Equation" r:id="rId23" imgW="304668" imgH="279279" progId="Equation.DSMT4">
                          <p:embed/>
                        </p:oleObj>
                      </a:graphicData>
                    </a:graphic>
                  </p:graphicFrame>
                  <p:graphicFrame>
                    <p:nvGraphicFramePr>
                      <p:cNvPr id="2103" name="Objet 52"/>
                      <p:cNvGraphicFramePr>
                        <a:graphicFrameLocks noChangeAspect="1"/>
                      </p:cNvGraphicFramePr>
                      <p:nvPr/>
                    </p:nvGraphicFramePr>
                    <p:xfrm>
                      <a:off x="1105024" y="3326688"/>
                      <a:ext cx="266696" cy="279361"/>
                    </p:xfrm>
                    <a:graphic>
                      <a:graphicData uri="http://schemas.openxmlformats.org/presentationml/2006/ole">
                        <p:oleObj spid="_x0000_s2103" name="Equation" r:id="rId24" imgW="266584" imgH="279279" progId="Equation.DSMT4">
                          <p:embed/>
                        </p:oleObj>
                      </a:graphicData>
                    </a:graphic>
                  </p:graphicFrame>
                  <p:graphicFrame>
                    <p:nvGraphicFramePr>
                      <p:cNvPr id="2104" name="Objet 53"/>
                      <p:cNvGraphicFramePr>
                        <a:graphicFrameLocks noChangeAspect="1"/>
                      </p:cNvGraphicFramePr>
                      <p:nvPr/>
                    </p:nvGraphicFramePr>
                    <p:xfrm>
                      <a:off x="3136994" y="3774301"/>
                      <a:ext cx="177797" cy="241267"/>
                    </p:xfrm>
                    <a:graphic>
                      <a:graphicData uri="http://schemas.openxmlformats.org/presentationml/2006/ole">
                        <p:oleObj spid="_x0000_s2104" name="Equation" r:id="rId25" imgW="177646" imgH="241091" progId="Equation.DSMT4">
                          <p:embed/>
                        </p:oleObj>
                      </a:graphicData>
                    </a:graphic>
                  </p:graphicFrame>
                </p:grpSp>
                <p:grpSp>
                  <p:nvGrpSpPr>
                    <p:cNvPr id="2085" name="Groupe 2058"/>
                    <p:cNvGrpSpPr>
                      <a:grpSpLocks/>
                    </p:cNvGrpSpPr>
                    <p:nvPr/>
                  </p:nvGrpSpPr>
                  <p:grpSpPr bwMode="auto">
                    <a:xfrm>
                      <a:off x="1259632" y="4467102"/>
                      <a:ext cx="1612751" cy="1590049"/>
                      <a:chOff x="510977" y="4575255"/>
                      <a:chExt cx="1612751" cy="1590049"/>
                    </a:xfrm>
                  </p:grpSpPr>
                  <p:sp>
                    <p:nvSpPr>
                      <p:cNvPr id="2099" name="Rectangle 2055"/>
                      <p:cNvSpPr>
                        <a:spLocks noChangeArrowheads="1"/>
                      </p:cNvSpPr>
                      <p:nvPr/>
                    </p:nvSpPr>
                    <p:spPr bwMode="auto">
                      <a:xfrm>
                        <a:off x="510977" y="4575255"/>
                        <a:ext cx="1440160" cy="1590049"/>
                      </a:xfrm>
                      <a:prstGeom prst="rect">
                        <a:avLst/>
                      </a:prstGeom>
                      <a:noFill/>
                      <a:ln w="28575" algn="ctr">
                        <a:solidFill>
                          <a:schemeClr val="tx1"/>
                        </a:solidFill>
                        <a:round/>
                        <a:headEnd/>
                        <a:tailEnd/>
                      </a:ln>
                      <a:effectLst/>
                    </p:spPr>
                    <p:txBody>
                      <a:bodyPr/>
                      <a:lstStyle/>
                      <a:p>
                        <a:pPr algn="r" rtl="1" eaLnBrk="1" hangingPunct="1"/>
                        <a:endParaRPr lang="fr-FR" altLang="en-US"/>
                      </a:p>
                    </p:txBody>
                  </p:sp>
                  <p:sp>
                    <p:nvSpPr>
                      <p:cNvPr id="2100" name="Rectangle 2056"/>
                      <p:cNvSpPr>
                        <a:spLocks noChangeArrowheads="1"/>
                      </p:cNvSpPr>
                      <p:nvPr/>
                    </p:nvSpPr>
                    <p:spPr bwMode="auto">
                      <a:xfrm>
                        <a:off x="1878827" y="5260137"/>
                        <a:ext cx="244901" cy="329103"/>
                      </a:xfrm>
                      <a:prstGeom prst="rect">
                        <a:avLst/>
                      </a:prstGeom>
                      <a:solidFill>
                        <a:srgbClr val="FFFF00"/>
                      </a:solidFill>
                      <a:ln w="28575" algn="ctr">
                        <a:solidFill>
                          <a:srgbClr val="FFFF00"/>
                        </a:solidFill>
                        <a:round/>
                        <a:headEnd/>
                        <a:tailEnd/>
                      </a:ln>
                    </p:spPr>
                    <p:txBody>
                      <a:bodyPr/>
                      <a:lstStyle/>
                      <a:p>
                        <a:pPr algn="r" rtl="1" eaLnBrk="1" hangingPunct="1"/>
                        <a:endParaRPr lang="fr-FR" altLang="en-US"/>
                      </a:p>
                    </p:txBody>
                  </p:sp>
                </p:grpSp>
                <p:cxnSp>
                  <p:nvCxnSpPr>
                    <p:cNvPr id="2086" name="Connecteur droit 2062"/>
                    <p:cNvCxnSpPr>
                      <a:cxnSpLocks noChangeShapeType="1"/>
                    </p:cNvCxnSpPr>
                    <p:nvPr/>
                  </p:nvCxnSpPr>
                  <p:spPr bwMode="auto">
                    <a:xfrm>
                      <a:off x="1185466" y="4859231"/>
                      <a:ext cx="144016" cy="0"/>
                    </a:xfrm>
                    <a:prstGeom prst="line">
                      <a:avLst/>
                    </a:prstGeom>
                    <a:noFill/>
                    <a:ln w="57150" algn="ctr">
                      <a:solidFill>
                        <a:schemeClr val="tx1"/>
                      </a:solidFill>
                      <a:round/>
                      <a:headEnd/>
                      <a:tailEnd/>
                    </a:ln>
                    <a:effectLst/>
                  </p:spPr>
                </p:cxnSp>
                <p:sp>
                  <p:nvSpPr>
                    <p:cNvPr id="2087" name="Rectangle 2063"/>
                    <p:cNvSpPr>
                      <a:spLocks noChangeArrowheads="1"/>
                    </p:cNvSpPr>
                    <p:nvPr/>
                  </p:nvSpPr>
                  <p:spPr bwMode="auto">
                    <a:xfrm>
                      <a:off x="1156221" y="4884365"/>
                      <a:ext cx="216024" cy="9174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cxnSp>
                  <p:nvCxnSpPr>
                    <p:cNvPr id="2088" name="Connecteur droit 2060"/>
                    <p:cNvCxnSpPr>
                      <a:cxnSpLocks noChangeShapeType="1"/>
                    </p:cNvCxnSpPr>
                    <p:nvPr/>
                  </p:nvCxnSpPr>
                  <p:spPr bwMode="auto">
                    <a:xfrm>
                      <a:off x="1043608" y="4977031"/>
                      <a:ext cx="432048" cy="0"/>
                    </a:xfrm>
                    <a:prstGeom prst="line">
                      <a:avLst/>
                    </a:prstGeom>
                    <a:noFill/>
                    <a:ln w="28575" algn="ctr">
                      <a:solidFill>
                        <a:schemeClr val="tx1"/>
                      </a:solidFill>
                      <a:round/>
                      <a:headEnd/>
                      <a:tailEnd/>
                    </a:ln>
                    <a:effectLst/>
                  </p:spPr>
                </p:cxnSp>
                <p:cxnSp>
                  <p:nvCxnSpPr>
                    <p:cNvPr id="2089" name="Connecteur droit 69"/>
                    <p:cNvCxnSpPr>
                      <a:cxnSpLocks noChangeShapeType="1"/>
                    </p:cNvCxnSpPr>
                    <p:nvPr/>
                  </p:nvCxnSpPr>
                  <p:spPr bwMode="auto">
                    <a:xfrm>
                      <a:off x="1185466" y="5429813"/>
                      <a:ext cx="144016" cy="0"/>
                    </a:xfrm>
                    <a:prstGeom prst="line">
                      <a:avLst/>
                    </a:prstGeom>
                    <a:noFill/>
                    <a:ln w="38100" algn="ctr">
                      <a:solidFill>
                        <a:schemeClr val="tx1"/>
                      </a:solidFill>
                      <a:round/>
                      <a:headEnd/>
                      <a:tailEnd/>
                    </a:ln>
                    <a:effectLst/>
                  </p:spPr>
                </p:cxnSp>
                <p:sp>
                  <p:nvSpPr>
                    <p:cNvPr id="2090" name="Rectangle 70"/>
                    <p:cNvSpPr>
                      <a:spLocks noChangeArrowheads="1"/>
                    </p:cNvSpPr>
                    <p:nvPr/>
                  </p:nvSpPr>
                  <p:spPr bwMode="auto">
                    <a:xfrm>
                      <a:off x="1156221" y="5464086"/>
                      <a:ext cx="216024" cy="9174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2091" name="Forme libre 2064"/>
                    <p:cNvSpPr>
                      <a:spLocks/>
                    </p:cNvSpPr>
                    <p:nvPr/>
                  </p:nvSpPr>
                  <p:spPr bwMode="auto">
                    <a:xfrm>
                      <a:off x="802630" y="5251247"/>
                      <a:ext cx="460375" cy="1082675"/>
                    </a:xfrm>
                    <a:custGeom>
                      <a:avLst/>
                      <a:gdLst>
                        <a:gd name="T0" fmla="*/ 460375 w 460375"/>
                        <a:gd name="T1" fmla="*/ 0 h 1082675"/>
                        <a:gd name="T2" fmla="*/ 0 w 460375"/>
                        <a:gd name="T3" fmla="*/ 0 h 1082675"/>
                        <a:gd name="T4" fmla="*/ 0 w 460375"/>
                        <a:gd name="T5" fmla="*/ 1082675 h 1082675"/>
                        <a:gd name="T6" fmla="*/ 0 60000 65536"/>
                        <a:gd name="T7" fmla="*/ 0 60000 65536"/>
                        <a:gd name="T8" fmla="*/ 0 60000 65536"/>
                      </a:gdLst>
                      <a:ahLst/>
                      <a:cxnLst>
                        <a:cxn ang="T6">
                          <a:pos x="T0" y="T1"/>
                        </a:cxn>
                        <a:cxn ang="T7">
                          <a:pos x="T2" y="T3"/>
                        </a:cxn>
                        <a:cxn ang="T8">
                          <a:pos x="T4" y="T5"/>
                        </a:cxn>
                      </a:cxnLst>
                      <a:rect l="0" t="0" r="r" b="b"/>
                      <a:pathLst>
                        <a:path w="460375" h="1082675">
                          <a:moveTo>
                            <a:pt x="460375" y="0"/>
                          </a:moveTo>
                          <a:lnTo>
                            <a:pt x="0" y="0"/>
                          </a:lnTo>
                          <a:lnTo>
                            <a:pt x="0" y="1082675"/>
                          </a:lnTo>
                        </a:path>
                      </a:pathLst>
                    </a:custGeom>
                    <a:noFill/>
                    <a:ln w="28575" cap="flat" cmpd="sng" algn="ctr">
                      <a:solidFill>
                        <a:schemeClr val="tx1"/>
                      </a:solidFill>
                      <a:prstDash val="solid"/>
                      <a:round/>
                      <a:headEnd type="none" w="med" len="med"/>
                      <a:tailEnd type="none" w="med" len="med"/>
                    </a:ln>
                    <a:effectLst/>
                  </p:spPr>
                  <p:txBody>
                    <a:bodyPr/>
                    <a:lstStyle/>
                    <a:p>
                      <a:endParaRPr lang="fr-FR"/>
                    </a:p>
                  </p:txBody>
                </p:sp>
                <p:graphicFrame>
                  <p:nvGraphicFramePr>
                    <p:cNvPr id="2092" name="Objet 72"/>
                    <p:cNvGraphicFramePr>
                      <a:graphicFrameLocks noChangeAspect="1"/>
                    </p:cNvGraphicFramePr>
                    <p:nvPr/>
                  </p:nvGraphicFramePr>
                  <p:xfrm>
                    <a:off x="2779226" y="4643285"/>
                    <a:ext cx="1320780" cy="330155"/>
                  </p:xfrm>
                  <a:graphic>
                    <a:graphicData uri="http://schemas.openxmlformats.org/presentationml/2006/ole">
                      <p:oleObj spid="_x0000_s2092" name="Equation" r:id="rId26" imgW="1320227" imgH="330057" progId="Equation.DSMT4">
                        <p:embed/>
                      </p:oleObj>
                    </a:graphicData>
                  </a:graphic>
                </p:graphicFrame>
                <p:graphicFrame>
                  <p:nvGraphicFramePr>
                    <p:cNvPr id="2093" name="Objet 73"/>
                    <p:cNvGraphicFramePr>
                      <a:graphicFrameLocks noChangeAspect="1"/>
                    </p:cNvGraphicFramePr>
                    <p:nvPr/>
                  </p:nvGraphicFramePr>
                  <p:xfrm>
                    <a:off x="2710965" y="5686129"/>
                    <a:ext cx="1447778" cy="330155"/>
                  </p:xfrm>
                  <a:graphic>
                    <a:graphicData uri="http://schemas.openxmlformats.org/presentationml/2006/ole">
                      <p:oleObj spid="_x0000_s2093" name="Equation" r:id="rId27" imgW="1447800" imgH="330200" progId="Equation.DSMT4">
                        <p:embed/>
                      </p:oleObj>
                    </a:graphicData>
                  </a:graphic>
                </p:graphicFrame>
                <p:graphicFrame>
                  <p:nvGraphicFramePr>
                    <p:cNvPr id="2094" name="Objet 75"/>
                    <p:cNvGraphicFramePr>
                      <a:graphicFrameLocks noChangeAspect="1"/>
                    </p:cNvGraphicFramePr>
                    <p:nvPr/>
                  </p:nvGraphicFramePr>
                  <p:xfrm>
                    <a:off x="882193" y="4554397"/>
                    <a:ext cx="317495" cy="330155"/>
                  </p:xfrm>
                  <a:graphic>
                    <a:graphicData uri="http://schemas.openxmlformats.org/presentationml/2006/ole">
                      <p:oleObj spid="_x0000_s2094" name="Equation" r:id="rId28" imgW="317362" imgH="330057" progId="Equation.DSMT4">
                        <p:embed/>
                      </p:oleObj>
                    </a:graphicData>
                  </a:graphic>
                </p:graphicFrame>
                <p:graphicFrame>
                  <p:nvGraphicFramePr>
                    <p:cNvPr id="2095" name="Objet 76"/>
                    <p:cNvGraphicFramePr>
                      <a:graphicFrameLocks noChangeAspect="1"/>
                    </p:cNvGraphicFramePr>
                    <p:nvPr/>
                  </p:nvGraphicFramePr>
                  <p:xfrm>
                    <a:off x="899655" y="5619463"/>
                    <a:ext cx="330195" cy="330155"/>
                  </p:xfrm>
                  <a:graphic>
                    <a:graphicData uri="http://schemas.openxmlformats.org/presentationml/2006/ole">
                      <p:oleObj spid="_x0000_s2095" name="Equation" r:id="rId29" imgW="330057" imgH="330057" progId="Equation.DSMT4">
                        <p:embed/>
                      </p:oleObj>
                    </a:graphicData>
                  </a:graphic>
                </p:graphicFrame>
                <p:cxnSp>
                  <p:nvCxnSpPr>
                    <p:cNvPr id="2096" name="Connecteur droit 64"/>
                    <p:cNvCxnSpPr>
                      <a:cxnSpLocks noChangeShapeType="1"/>
                    </p:cNvCxnSpPr>
                    <p:nvPr/>
                  </p:nvCxnSpPr>
                  <p:spPr bwMode="auto">
                    <a:xfrm>
                      <a:off x="1043608" y="5566648"/>
                      <a:ext cx="432048" cy="0"/>
                    </a:xfrm>
                    <a:prstGeom prst="line">
                      <a:avLst/>
                    </a:prstGeom>
                    <a:noFill/>
                    <a:ln w="28575" algn="ctr">
                      <a:solidFill>
                        <a:schemeClr val="tx1"/>
                      </a:solidFill>
                      <a:round/>
                      <a:headEnd/>
                      <a:tailEnd/>
                    </a:ln>
                    <a:effectLst/>
                  </p:spPr>
                </p:cxnSp>
                <p:graphicFrame>
                  <p:nvGraphicFramePr>
                    <p:cNvPr id="2097" name="Objet 81"/>
                    <p:cNvGraphicFramePr>
                      <a:graphicFrameLocks noChangeAspect="1"/>
                    </p:cNvGraphicFramePr>
                    <p:nvPr/>
                  </p:nvGraphicFramePr>
                  <p:xfrm>
                    <a:off x="513899" y="6041680"/>
                    <a:ext cx="292095" cy="228569"/>
                  </p:xfrm>
                  <a:graphic>
                    <a:graphicData uri="http://schemas.openxmlformats.org/presentationml/2006/ole">
                      <p:oleObj spid="_x0000_s2097" name="Equation" r:id="rId30" imgW="291973" imgH="228501" progId="Equation.DSMT4">
                        <p:embed/>
                      </p:oleObj>
                    </a:graphicData>
                  </a:graphic>
                </p:graphicFrame>
                <p:graphicFrame>
                  <p:nvGraphicFramePr>
                    <p:cNvPr id="2098" name="Objet 82"/>
                    <p:cNvGraphicFramePr>
                      <a:graphicFrameLocks noChangeAspect="1"/>
                    </p:cNvGraphicFramePr>
                    <p:nvPr/>
                  </p:nvGraphicFramePr>
                  <p:xfrm>
                    <a:off x="1025066" y="6306755"/>
                    <a:ext cx="965185" cy="330155"/>
                  </p:xfrm>
                  <a:graphic>
                    <a:graphicData uri="http://schemas.openxmlformats.org/presentationml/2006/ole">
                      <p:oleObj spid="_x0000_s2098" name="Equation" r:id="rId31" imgW="965200" imgH="330200" progId="Equation.DSMT4">
                        <p:embed/>
                      </p:oleObj>
                    </a:graphicData>
                  </a:graphic>
                </p:graphicFrame>
              </p:grpSp>
              <p:cxnSp>
                <p:nvCxnSpPr>
                  <p:cNvPr id="2082" name="Connecteur droit 2067"/>
                  <p:cNvCxnSpPr>
                    <a:cxnSpLocks noChangeShapeType="1"/>
                  </p:cNvCxnSpPr>
                  <p:nvPr/>
                </p:nvCxnSpPr>
                <p:spPr bwMode="auto">
                  <a:xfrm>
                    <a:off x="584573" y="6333922"/>
                    <a:ext cx="432048" cy="0"/>
                  </a:xfrm>
                  <a:prstGeom prst="line">
                    <a:avLst/>
                  </a:prstGeom>
                  <a:noFill/>
                  <a:ln w="28575" algn="ctr">
                    <a:solidFill>
                      <a:schemeClr val="tx1"/>
                    </a:solidFill>
                    <a:round/>
                    <a:headEnd/>
                    <a:tailEnd/>
                  </a:ln>
                  <a:effectLst/>
                </p:spPr>
              </p:cxnSp>
              <p:sp>
                <p:nvSpPr>
                  <p:cNvPr id="2083" name="Rectangle 2068"/>
                  <p:cNvSpPr>
                    <a:spLocks noChangeArrowheads="1"/>
                  </p:cNvSpPr>
                  <p:nvPr/>
                </p:nvSpPr>
                <p:spPr bwMode="auto">
                  <a:xfrm>
                    <a:off x="582439" y="6352972"/>
                    <a:ext cx="434182" cy="119414"/>
                  </a:xfrm>
                  <a:prstGeom prst="rect">
                    <a:avLst/>
                  </a:prstGeom>
                  <a:blipFill dpi="0" rotWithShape="0">
                    <a:blip r:embed="rId32"/>
                    <a:srcRect/>
                    <a:tile tx="0" ty="0" sx="100000" sy="100000" flip="none" algn="tl"/>
                  </a:blipFill>
                  <a:ln w="9525" algn="ctr">
                    <a:noFill/>
                    <a:round/>
                    <a:headEnd/>
                    <a:tailEnd/>
                  </a:ln>
                </p:spPr>
                <p:txBody>
                  <a:bodyPr/>
                  <a:lstStyle/>
                  <a:p>
                    <a:pPr algn="r" rtl="1" eaLnBrk="1" hangingPunct="1"/>
                    <a:endParaRPr lang="fr-FR" altLang="en-US"/>
                  </a:p>
                </p:txBody>
              </p:sp>
            </p:grpSp>
            <p:graphicFrame>
              <p:nvGraphicFramePr>
                <p:cNvPr id="2076" name="Objet 59"/>
                <p:cNvGraphicFramePr>
                  <a:graphicFrameLocks noChangeAspect="1"/>
                </p:cNvGraphicFramePr>
                <p:nvPr/>
              </p:nvGraphicFramePr>
              <p:xfrm>
                <a:off x="2097964" y="4785265"/>
                <a:ext cx="177835" cy="279386"/>
              </p:xfrm>
              <a:graphic>
                <a:graphicData uri="http://schemas.openxmlformats.org/presentationml/2006/ole">
                  <p:oleObj spid="_x0000_s2076" name="Equation" r:id="rId33" imgW="177646" imgH="279158" progId="Equation.DSMT4">
                    <p:embed/>
                  </p:oleObj>
                </a:graphicData>
              </a:graphic>
            </p:graphicFrame>
            <p:graphicFrame>
              <p:nvGraphicFramePr>
                <p:cNvPr id="2077" name="Objet 60"/>
                <p:cNvGraphicFramePr>
                  <a:graphicFrameLocks noChangeAspect="1"/>
                </p:cNvGraphicFramePr>
                <p:nvPr/>
              </p:nvGraphicFramePr>
              <p:xfrm>
                <a:off x="2111869" y="5307206"/>
                <a:ext cx="215942" cy="279386"/>
              </p:xfrm>
              <a:graphic>
                <a:graphicData uri="http://schemas.openxmlformats.org/presentationml/2006/ole">
                  <p:oleObj spid="_x0000_s2077" name="Equation" r:id="rId34" imgW="215806" imgH="279279" progId="Equation.DSMT4">
                    <p:embed/>
                  </p:oleObj>
                </a:graphicData>
              </a:graphic>
            </p:graphicFrame>
            <p:graphicFrame>
              <p:nvGraphicFramePr>
                <p:cNvPr id="2078" name="Objet 64"/>
                <p:cNvGraphicFramePr>
                  <a:graphicFrameLocks noChangeAspect="1"/>
                </p:cNvGraphicFramePr>
                <p:nvPr/>
              </p:nvGraphicFramePr>
              <p:xfrm>
                <a:off x="1743332" y="5246736"/>
                <a:ext cx="152430" cy="190491"/>
              </p:xfrm>
              <a:graphic>
                <a:graphicData uri="http://schemas.openxmlformats.org/presentationml/2006/ole">
                  <p:oleObj spid="_x0000_s2078" name="Equation" r:id="rId35" imgW="152334" imgH="190417" progId="Equation.DSMT4">
                    <p:embed/>
                  </p:oleObj>
                </a:graphicData>
              </a:graphic>
            </p:graphicFrame>
            <p:cxnSp>
              <p:nvCxnSpPr>
                <p:cNvPr id="133" name="Connecteur droit avec flèche 132"/>
                <p:cNvCxnSpPr/>
                <p:nvPr/>
              </p:nvCxnSpPr>
              <p:spPr bwMode="auto">
                <a:xfrm flipV="1">
                  <a:off x="2138496" y="5078281"/>
                  <a:ext cx="200029"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4" name="Connecteur droit avec flèche 133"/>
                <p:cNvCxnSpPr/>
                <p:nvPr/>
              </p:nvCxnSpPr>
              <p:spPr bwMode="auto">
                <a:xfrm flipV="1">
                  <a:off x="2138496" y="5611556"/>
                  <a:ext cx="200029"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2074" name="ZoneTexte 34"/>
              <p:cNvSpPr txBox="1">
                <a:spLocks noChangeArrowheads="1"/>
              </p:cNvSpPr>
              <p:nvPr/>
            </p:nvSpPr>
            <p:spPr bwMode="auto">
              <a:xfrm>
                <a:off x="-126911" y="6570992"/>
                <a:ext cx="1570960" cy="430887"/>
              </a:xfrm>
              <a:prstGeom prst="rect">
                <a:avLst/>
              </a:prstGeom>
              <a:noFill/>
              <a:ln w="9525">
                <a:noFill/>
                <a:miter lim="800000"/>
                <a:headEnd/>
                <a:tailEnd/>
              </a:ln>
            </p:spPr>
            <p:txBody>
              <a:bodyPr>
                <a:spAutoFit/>
              </a:bodyPr>
              <a:lstStyle/>
              <a:p>
                <a:pPr algn="r" rtl="1"/>
                <a:r>
                  <a:rPr lang="fr-FR" altLang="en-US" sz="2200" b="1"/>
                  <a:t>La masse</a:t>
                </a:r>
              </a:p>
            </p:txBody>
          </p:sp>
        </p:grpSp>
        <p:cxnSp>
          <p:nvCxnSpPr>
            <p:cNvPr id="2072" name="Connecteur droit avec flèche 107"/>
            <p:cNvCxnSpPr>
              <a:cxnSpLocks noChangeShapeType="1"/>
            </p:cNvCxnSpPr>
            <p:nvPr/>
          </p:nvCxnSpPr>
          <p:spPr bwMode="auto">
            <a:xfrm flipH="1" flipV="1">
              <a:off x="1939431" y="5142240"/>
              <a:ext cx="0" cy="403451"/>
            </a:xfrm>
            <a:prstGeom prst="straightConnector1">
              <a:avLst/>
            </a:prstGeom>
            <a:noFill/>
            <a:ln w="28575" algn="ctr">
              <a:solidFill>
                <a:srgbClr val="FF0000"/>
              </a:solidFill>
              <a:round/>
              <a:headEnd/>
              <a:tailEnd type="triangle" w="med" len="med"/>
            </a:ln>
            <a:effectLst/>
          </p:spPr>
        </p:cxnSp>
      </p:grpSp>
      <p:sp>
        <p:nvSpPr>
          <p:cNvPr id="164" name="ZoneTexte 4"/>
          <p:cNvSpPr txBox="1">
            <a:spLocks noChangeArrowheads="1"/>
          </p:cNvSpPr>
          <p:nvPr/>
        </p:nvSpPr>
        <p:spPr bwMode="auto">
          <a:xfrm>
            <a:off x="2473325" y="1801813"/>
            <a:ext cx="3246438" cy="430212"/>
          </a:xfrm>
          <a:prstGeom prst="rect">
            <a:avLst/>
          </a:prstGeom>
          <a:noFill/>
          <a:ln w="9525">
            <a:noFill/>
            <a:miter lim="800000"/>
            <a:headEnd/>
            <a:tailEnd/>
          </a:ln>
        </p:spPr>
        <p:txBody>
          <a:bodyPr>
            <a:spAutoFit/>
          </a:bodyPr>
          <a:lstStyle/>
          <a:p>
            <a:pPr rtl="1"/>
            <a:r>
              <a:rPr lang="fr-FR" altLang="en-US" sz="2200" b="1"/>
              <a:t>1et5- Réglage Offset</a:t>
            </a:r>
          </a:p>
        </p:txBody>
      </p:sp>
      <p:sp>
        <p:nvSpPr>
          <p:cNvPr id="165" name="Rectangle 164"/>
          <p:cNvSpPr/>
          <p:nvPr/>
        </p:nvSpPr>
        <p:spPr>
          <a:xfrm>
            <a:off x="0" y="4181475"/>
            <a:ext cx="4886325" cy="833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ts val="1900"/>
              </a:lnSpc>
              <a:defRPr/>
            </a:pPr>
            <a:r>
              <a:rPr lang="fr-FR" sz="2400" b="1" dirty="0">
                <a:solidFill>
                  <a:srgbClr val="00B0F0"/>
                </a:solidFill>
                <a:effectLst>
                  <a:outerShdw blurRad="38100" dist="38100" dir="2700000" algn="tl">
                    <a:srgbClr val="000000">
                      <a:alpha val="43137"/>
                    </a:srgbClr>
                  </a:outerShdw>
                </a:effectLst>
                <a:cs typeface="Arabic Transparent" panose="020B0604020202020204" pitchFamily="34" charset="0"/>
              </a:rPr>
              <a:t>+Vcc </a:t>
            </a:r>
            <a:r>
              <a:rPr lang="fr-FR" sz="2400" b="1" dirty="0">
                <a:cs typeface="Arabic Transparent" panose="020B0604020202020204" pitchFamily="34" charset="0"/>
              </a:rPr>
              <a:t>et </a:t>
            </a:r>
            <a:r>
              <a:rPr lang="fr-FR" sz="2400" b="1" dirty="0">
                <a:solidFill>
                  <a:srgbClr val="00B0F0"/>
                </a:solidFill>
                <a:effectLst>
                  <a:outerShdw blurRad="38100" dist="38100" dir="2700000" algn="tl">
                    <a:srgbClr val="000000">
                      <a:alpha val="43137"/>
                    </a:srgbClr>
                  </a:outerShdw>
                </a:effectLst>
                <a:cs typeface="Arabic Transparent" panose="020B0604020202020204" pitchFamily="34" charset="0"/>
              </a:rPr>
              <a:t>–Vcc </a:t>
            </a:r>
            <a:r>
              <a:rPr lang="fr-FR" sz="2400" b="1" dirty="0">
                <a:cs typeface="Arabic Transparent" panose="020B0604020202020204" pitchFamily="34" charset="0"/>
              </a:rPr>
              <a:t>correspondent aux deux tensions d’alimentation de l’amplificateur opérationnel</a:t>
            </a:r>
            <a:endParaRPr lang="en-US" sz="2400" b="1" dirty="0">
              <a:cs typeface="Arabic Transparent" panose="020B0604020202020204" pitchFamily="34" charset="0"/>
            </a:endParaRPr>
          </a:p>
        </p:txBody>
      </p:sp>
      <p:sp>
        <p:nvSpPr>
          <p:cNvPr id="166" name="Rectangle 165"/>
          <p:cNvSpPr/>
          <p:nvPr/>
        </p:nvSpPr>
        <p:spPr>
          <a:xfrm>
            <a:off x="22225" y="5114925"/>
            <a:ext cx="4602163" cy="34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ts val="1900"/>
              </a:lnSpc>
              <a:defRPr/>
            </a:pPr>
            <a:r>
              <a:rPr lang="fr-FR" sz="2400" b="1" dirty="0">
                <a:solidFill>
                  <a:srgbClr val="0000FF"/>
                </a:solidFill>
                <a:effectLst>
                  <a:outerShdw blurRad="38100" dist="38100" dir="2700000" algn="tl">
                    <a:srgbClr val="000000">
                      <a:alpha val="43137"/>
                    </a:srgbClr>
                  </a:outerShdw>
                </a:effectLst>
                <a:cs typeface="Arabic Transparent" panose="020B0604020202020204" pitchFamily="34" charset="0"/>
              </a:rPr>
              <a:t>i</a:t>
            </a:r>
            <a:r>
              <a:rPr lang="fr-FR" sz="2400" b="1" baseline="30000" dirty="0">
                <a:solidFill>
                  <a:srgbClr val="0000FF"/>
                </a:solidFill>
                <a:effectLst>
                  <a:outerShdw blurRad="38100" dist="38100" dir="2700000" algn="tl">
                    <a:srgbClr val="000000">
                      <a:alpha val="43137"/>
                    </a:srgbClr>
                  </a:outerShdw>
                </a:effectLst>
                <a:cs typeface="Arabic Transparent" panose="020B0604020202020204" pitchFamily="34" charset="0"/>
              </a:rPr>
              <a:t>+</a:t>
            </a:r>
            <a:r>
              <a:rPr lang="fr-FR" sz="2400" b="1" dirty="0">
                <a:cs typeface="Arabic Transparent" panose="020B0604020202020204" pitchFamily="34" charset="0"/>
              </a:rPr>
              <a:t> et </a:t>
            </a:r>
            <a:r>
              <a:rPr lang="fr-FR" sz="2400" b="1" dirty="0">
                <a:solidFill>
                  <a:srgbClr val="0000FF"/>
                </a:solidFill>
                <a:effectLst>
                  <a:outerShdw blurRad="38100" dist="38100" dir="2700000" algn="tl">
                    <a:srgbClr val="000000">
                      <a:alpha val="43137"/>
                    </a:srgbClr>
                  </a:outerShdw>
                </a:effectLst>
                <a:cs typeface="Arabic Transparent" panose="020B0604020202020204" pitchFamily="34" charset="0"/>
              </a:rPr>
              <a:t>i</a:t>
            </a:r>
            <a:r>
              <a:rPr lang="fr-FR" sz="2400" b="1" baseline="30000" dirty="0">
                <a:solidFill>
                  <a:srgbClr val="0000FF"/>
                </a:solidFill>
                <a:effectLst>
                  <a:outerShdw blurRad="38100" dist="38100" dir="2700000" algn="tl">
                    <a:srgbClr val="000000">
                      <a:alpha val="43137"/>
                    </a:srgbClr>
                  </a:outerShdw>
                </a:effectLst>
                <a:cs typeface="Arabic Transparent" panose="020B0604020202020204" pitchFamily="34" charset="0"/>
              </a:rPr>
              <a:t>-</a:t>
            </a:r>
            <a:r>
              <a:rPr lang="fr-FR" sz="2400" b="1" baseline="30000" dirty="0">
                <a:cs typeface="Arabic Transparent" panose="020B0604020202020204" pitchFamily="34" charset="0"/>
              </a:rPr>
              <a:t> </a:t>
            </a:r>
            <a:r>
              <a:rPr lang="fr-FR" sz="2400" b="1" dirty="0">
                <a:cs typeface="Arabic Transparent" panose="020B0604020202020204" pitchFamily="34" charset="0"/>
              </a:rPr>
              <a:t>Sont les courants d'entrée </a:t>
            </a:r>
            <a:endParaRPr lang="en-US" sz="2400" b="1" baseline="30000" dirty="0">
              <a:cs typeface="Arabic Transparent" panose="020B0604020202020204" pitchFamily="34" charset="0"/>
            </a:endParaRPr>
          </a:p>
        </p:txBody>
      </p:sp>
      <p:sp>
        <p:nvSpPr>
          <p:cNvPr id="167" name="Rectangle 166"/>
          <p:cNvSpPr/>
          <p:nvPr/>
        </p:nvSpPr>
        <p:spPr>
          <a:xfrm>
            <a:off x="22225" y="5637213"/>
            <a:ext cx="4551363" cy="354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ts val="1900"/>
              </a:lnSpc>
              <a:defRPr/>
            </a:pPr>
            <a:r>
              <a:rPr lang="fr-FR" sz="2600" b="1" dirty="0">
                <a:solidFill>
                  <a:srgbClr val="FF0000"/>
                </a:solidFill>
                <a:effectLst>
                  <a:outerShdw blurRad="38100" dist="38100" dir="2700000" algn="tl">
                    <a:srgbClr val="000000">
                      <a:alpha val="43137"/>
                    </a:srgbClr>
                  </a:outerShdw>
                </a:effectLst>
                <a:cs typeface="Arabic Transparent" panose="020B0604020202020204" pitchFamily="34" charset="0"/>
              </a:rPr>
              <a:t>ɛ</a:t>
            </a:r>
            <a:r>
              <a:rPr lang="fr-FR" sz="2400" b="1" dirty="0">
                <a:cs typeface="Arabic Transparent" panose="020B0604020202020204" pitchFamily="34" charset="0"/>
              </a:rPr>
              <a:t> est la tension entre </a:t>
            </a:r>
            <a:r>
              <a:rPr lang="fr-FR" sz="2400" b="1" dirty="0">
                <a:solidFill>
                  <a:srgbClr val="FF9900"/>
                </a:solidFill>
                <a:effectLst>
                  <a:outerShdw blurRad="38100" dist="38100" dir="2700000" algn="tl">
                    <a:srgbClr val="000000">
                      <a:alpha val="43137"/>
                    </a:srgbClr>
                  </a:outerShdw>
                </a:effectLst>
                <a:cs typeface="Arabic Transparent" panose="020B0604020202020204" pitchFamily="34" charset="0"/>
              </a:rPr>
              <a:t>E</a:t>
            </a:r>
            <a:r>
              <a:rPr lang="fr-FR" sz="2400" b="1" baseline="30000" dirty="0">
                <a:solidFill>
                  <a:srgbClr val="FF9900"/>
                </a:solidFill>
                <a:effectLst>
                  <a:outerShdw blurRad="38100" dist="38100" dir="2700000" algn="tl">
                    <a:srgbClr val="000000">
                      <a:alpha val="43137"/>
                    </a:srgbClr>
                  </a:outerShdw>
                </a:effectLst>
                <a:cs typeface="Arabic Transparent" panose="020B0604020202020204" pitchFamily="34" charset="0"/>
              </a:rPr>
              <a:t>-</a:t>
            </a:r>
            <a:r>
              <a:rPr lang="fr-FR" sz="2400" b="1" dirty="0">
                <a:cs typeface="Arabic Transparent" panose="020B0604020202020204" pitchFamily="34" charset="0"/>
              </a:rPr>
              <a:t> et </a:t>
            </a:r>
            <a:r>
              <a:rPr lang="fr-FR" sz="2400" b="1" dirty="0">
                <a:solidFill>
                  <a:srgbClr val="FF9900"/>
                </a:solidFill>
                <a:effectLst>
                  <a:outerShdw blurRad="38100" dist="38100" dir="2700000" algn="tl">
                    <a:srgbClr val="000000">
                      <a:alpha val="43137"/>
                    </a:srgbClr>
                  </a:outerShdw>
                </a:effectLst>
                <a:cs typeface="Arabic Transparent" panose="020B0604020202020204" pitchFamily="34" charset="0"/>
              </a:rPr>
              <a:t>E</a:t>
            </a:r>
            <a:r>
              <a:rPr lang="fr-FR" sz="2400" b="1" baseline="30000" dirty="0">
                <a:solidFill>
                  <a:srgbClr val="FF9900"/>
                </a:solidFill>
                <a:effectLst>
                  <a:outerShdw blurRad="38100" dist="38100" dir="2700000" algn="tl">
                    <a:srgbClr val="000000">
                      <a:alpha val="43137"/>
                    </a:srgbClr>
                  </a:outerShdw>
                </a:effectLst>
                <a:cs typeface="Arabic Transparent" panose="020B0604020202020204" pitchFamily="34" charset="0"/>
              </a:rPr>
              <a:t>+</a:t>
            </a:r>
            <a:r>
              <a:rPr lang="fr-FR" sz="2400" b="1" dirty="0">
                <a:solidFill>
                  <a:srgbClr val="FF9900"/>
                </a:solidFill>
                <a:cs typeface="Arabic Transparent" panose="020B0604020202020204" pitchFamily="34" charset="0"/>
              </a:rPr>
              <a:t> </a:t>
            </a:r>
            <a:r>
              <a:rPr lang="fr-FR" sz="2400" b="1" dirty="0">
                <a:cs typeface="Arabic Transparent" panose="020B0604020202020204" pitchFamily="34" charset="0"/>
              </a:rPr>
              <a:t>.</a:t>
            </a:r>
            <a:endParaRPr lang="en-US" sz="2400" b="1" dirty="0">
              <a:cs typeface="Arabic Transparent"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6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P spid="2052" grpId="0"/>
      <p:bldP spid="102" grpId="0"/>
      <p:bldP spid="104" grpId="0"/>
      <p:bldP spid="106" grpId="0"/>
      <p:bldP spid="108" grpId="0"/>
      <p:bldP spid="109" grpId="0" animBg="1"/>
      <p:bldP spid="119" grpId="0"/>
      <p:bldP spid="2062" grpId="0"/>
      <p:bldP spid="120" grpId="0"/>
      <p:bldP spid="164" grpId="0"/>
      <p:bldP spid="165" grpId="0"/>
      <p:bldP spid="166" grpId="0"/>
      <p:bldP spid="1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6513" y="-77788"/>
            <a:ext cx="8929688" cy="461963"/>
          </a:xfrm>
          <a:prstGeom prst="rect">
            <a:avLst/>
          </a:prstGeom>
          <a:noFill/>
          <a:ln w="9525">
            <a:noFill/>
            <a:miter lim="800000"/>
            <a:headEnd/>
            <a:tailEnd/>
          </a:ln>
          <a:effectLst/>
        </p:spPr>
        <p:txBody>
          <a:bodyPr>
            <a:spAutoFit/>
          </a:bodyPr>
          <a:lstStyle/>
          <a:p>
            <a:pPr rtl="1" eaLnBrk="1" hangingPunct="1">
              <a:spcBef>
                <a:spcPct val="50000"/>
              </a:spcBef>
            </a:pPr>
            <a:r>
              <a:rPr lang="fr-FR" altLang="en-US" sz="2400" b="1">
                <a:solidFill>
                  <a:srgbClr val="FF0000"/>
                </a:solidFill>
                <a:cs typeface="Arabic Transparent" pitchFamily="2" charset="0"/>
              </a:rPr>
              <a:t>2-Régimes de fonctionnement d’un amplificateur opérationnel</a:t>
            </a:r>
          </a:p>
        </p:txBody>
      </p:sp>
      <p:grpSp>
        <p:nvGrpSpPr>
          <p:cNvPr id="3" name="Groupe 2"/>
          <p:cNvGrpSpPr>
            <a:grpSpLocks/>
          </p:cNvGrpSpPr>
          <p:nvPr/>
        </p:nvGrpSpPr>
        <p:grpSpPr bwMode="auto">
          <a:xfrm>
            <a:off x="5024438" y="371475"/>
            <a:ext cx="4146550" cy="2671763"/>
            <a:chOff x="258247" y="346304"/>
            <a:chExt cx="4146075" cy="2672529"/>
          </a:xfrm>
        </p:grpSpPr>
        <p:grpSp>
          <p:nvGrpSpPr>
            <p:cNvPr id="3153" name="Groupe 71"/>
            <p:cNvGrpSpPr>
              <a:grpSpLocks/>
            </p:cNvGrpSpPr>
            <p:nvPr/>
          </p:nvGrpSpPr>
          <p:grpSpPr bwMode="auto">
            <a:xfrm>
              <a:off x="258247" y="346304"/>
              <a:ext cx="4146075" cy="2672529"/>
              <a:chOff x="402234" y="257285"/>
              <a:chExt cx="4145271" cy="2856208"/>
            </a:xfrm>
          </p:grpSpPr>
          <p:sp>
            <p:nvSpPr>
              <p:cNvPr id="3155" name="Rectangle 15"/>
              <p:cNvSpPr>
                <a:spLocks noChangeArrowheads="1"/>
              </p:cNvSpPr>
              <p:nvPr/>
            </p:nvSpPr>
            <p:spPr bwMode="auto">
              <a:xfrm>
                <a:off x="1475656" y="467297"/>
                <a:ext cx="2448272" cy="945478"/>
              </a:xfrm>
              <a:prstGeom prst="rect">
                <a:avLst/>
              </a:prstGeom>
              <a:noFill/>
              <a:ln w="28575" algn="ctr">
                <a:solidFill>
                  <a:schemeClr val="tx1"/>
                </a:solidFill>
                <a:round/>
                <a:headEnd/>
                <a:tailEnd/>
              </a:ln>
              <a:effectLst/>
            </p:spPr>
            <p:txBody>
              <a:bodyPr/>
              <a:lstStyle/>
              <a:p>
                <a:pPr algn="r" rtl="1" eaLnBrk="1" hangingPunct="1"/>
                <a:endParaRPr lang="fr-FR" altLang="en-US"/>
              </a:p>
            </p:txBody>
          </p:sp>
          <p:cxnSp>
            <p:nvCxnSpPr>
              <p:cNvPr id="3156" name="Connecteur droit 9"/>
              <p:cNvCxnSpPr>
                <a:cxnSpLocks noChangeShapeType="1"/>
                <a:stCxn id="3176" idx="0"/>
              </p:cNvCxnSpPr>
              <p:nvPr/>
            </p:nvCxnSpPr>
            <p:spPr bwMode="auto">
              <a:xfrm>
                <a:off x="3405938" y="1405631"/>
                <a:ext cx="517990" cy="0"/>
              </a:xfrm>
              <a:prstGeom prst="line">
                <a:avLst/>
              </a:prstGeom>
              <a:noFill/>
              <a:ln w="28575" algn="ctr">
                <a:solidFill>
                  <a:schemeClr val="tx1"/>
                </a:solidFill>
                <a:round/>
                <a:headEnd/>
                <a:tailEnd/>
              </a:ln>
              <a:effectLst/>
            </p:spPr>
          </p:cxnSp>
          <p:cxnSp>
            <p:nvCxnSpPr>
              <p:cNvPr id="3157" name="Connecteur droit 11"/>
              <p:cNvCxnSpPr>
                <a:cxnSpLocks noChangeShapeType="1"/>
              </p:cNvCxnSpPr>
              <p:nvPr/>
            </p:nvCxnSpPr>
            <p:spPr bwMode="auto">
              <a:xfrm>
                <a:off x="2086585" y="1662688"/>
                <a:ext cx="517990" cy="0"/>
              </a:xfrm>
              <a:prstGeom prst="line">
                <a:avLst/>
              </a:prstGeom>
              <a:noFill/>
              <a:ln w="28575" algn="ctr">
                <a:solidFill>
                  <a:schemeClr val="tx1"/>
                </a:solidFill>
                <a:round/>
                <a:headEnd/>
                <a:tailEnd/>
              </a:ln>
              <a:effectLst/>
            </p:spPr>
          </p:cxnSp>
          <p:cxnSp>
            <p:nvCxnSpPr>
              <p:cNvPr id="3158" name="Connecteur droit 10"/>
              <p:cNvCxnSpPr>
                <a:cxnSpLocks noChangeShapeType="1"/>
              </p:cNvCxnSpPr>
              <p:nvPr/>
            </p:nvCxnSpPr>
            <p:spPr bwMode="auto">
              <a:xfrm>
                <a:off x="1475656" y="1168173"/>
                <a:ext cx="1128920" cy="0"/>
              </a:xfrm>
              <a:prstGeom prst="line">
                <a:avLst/>
              </a:prstGeom>
              <a:noFill/>
              <a:ln w="28575" algn="ctr">
                <a:solidFill>
                  <a:schemeClr val="tx1"/>
                </a:solidFill>
                <a:round/>
                <a:headEnd/>
                <a:tailEnd/>
              </a:ln>
              <a:effectLst/>
            </p:spPr>
          </p:cxnSp>
          <p:graphicFrame>
            <p:nvGraphicFramePr>
              <p:cNvPr id="3159" name="Objet 5"/>
              <p:cNvGraphicFramePr>
                <a:graphicFrameLocks noChangeAspect="1"/>
              </p:cNvGraphicFramePr>
              <p:nvPr/>
            </p:nvGraphicFramePr>
            <p:xfrm>
              <a:off x="1223061" y="878216"/>
              <a:ext cx="266648" cy="280045"/>
            </p:xfrm>
            <a:graphic>
              <a:graphicData uri="http://schemas.openxmlformats.org/presentationml/2006/ole">
                <p:oleObj spid="_x0000_s3159" name="Equation" r:id="rId3" imgW="266584" imgH="279279" progId="Equation.DSMT4">
                  <p:embed/>
                </p:oleObj>
              </a:graphicData>
            </a:graphic>
          </p:graphicFrame>
          <p:graphicFrame>
            <p:nvGraphicFramePr>
              <p:cNvPr id="3160" name="Objet 7"/>
              <p:cNvGraphicFramePr>
                <a:graphicFrameLocks noChangeAspect="1"/>
              </p:cNvGraphicFramePr>
              <p:nvPr/>
            </p:nvGraphicFramePr>
            <p:xfrm>
              <a:off x="3692732" y="1132804"/>
              <a:ext cx="177766" cy="241009"/>
            </p:xfrm>
            <a:graphic>
              <a:graphicData uri="http://schemas.openxmlformats.org/presentationml/2006/ole">
                <p:oleObj spid="_x0000_s3160" name="Equation" r:id="rId4" imgW="177646" imgH="241091" progId="Equation.DSMT4">
                  <p:embed/>
                </p:oleObj>
              </a:graphicData>
            </a:graphic>
          </p:graphicFrame>
          <p:sp>
            <p:nvSpPr>
              <p:cNvPr id="3161" name="Rectangle 17"/>
              <p:cNvSpPr>
                <a:spLocks noChangeArrowheads="1"/>
              </p:cNvSpPr>
              <p:nvPr/>
            </p:nvSpPr>
            <p:spPr bwMode="auto">
              <a:xfrm>
                <a:off x="1403647" y="1176176"/>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3162" name="Rectangle 19"/>
              <p:cNvSpPr>
                <a:spLocks noChangeArrowheads="1"/>
              </p:cNvSpPr>
              <p:nvPr/>
            </p:nvSpPr>
            <p:spPr bwMode="auto">
              <a:xfrm>
                <a:off x="402234" y="1167928"/>
                <a:ext cx="2202340" cy="1331317"/>
              </a:xfrm>
              <a:prstGeom prst="rect">
                <a:avLst/>
              </a:prstGeom>
              <a:noFill/>
              <a:ln w="28575" algn="ctr">
                <a:solidFill>
                  <a:schemeClr val="tx1"/>
                </a:solidFill>
                <a:round/>
                <a:headEnd/>
                <a:tailEnd/>
              </a:ln>
              <a:effectLst/>
            </p:spPr>
            <p:txBody>
              <a:bodyPr/>
              <a:lstStyle/>
              <a:p>
                <a:pPr algn="r" rtl="1" eaLnBrk="1" hangingPunct="1"/>
                <a:endParaRPr lang="fr-FR" altLang="en-US"/>
              </a:p>
            </p:txBody>
          </p:sp>
          <p:sp>
            <p:nvSpPr>
              <p:cNvPr id="3163" name="Rectangle 20"/>
              <p:cNvSpPr>
                <a:spLocks noChangeArrowheads="1"/>
              </p:cNvSpPr>
              <p:nvPr/>
            </p:nvSpPr>
            <p:spPr bwMode="auto">
              <a:xfrm>
                <a:off x="2485002" y="1849892"/>
                <a:ext cx="214790" cy="640911"/>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3164" name="Rectangle 21"/>
              <p:cNvSpPr>
                <a:spLocks noChangeArrowheads="1"/>
              </p:cNvSpPr>
              <p:nvPr/>
            </p:nvSpPr>
            <p:spPr bwMode="auto">
              <a:xfrm>
                <a:off x="1475656" y="1664278"/>
                <a:ext cx="610929" cy="834968"/>
              </a:xfrm>
              <a:prstGeom prst="rect">
                <a:avLst/>
              </a:prstGeom>
              <a:noFill/>
              <a:ln w="28575" algn="ctr">
                <a:solidFill>
                  <a:schemeClr val="tx1"/>
                </a:solidFill>
                <a:round/>
                <a:headEnd/>
                <a:tailEnd/>
              </a:ln>
              <a:effectLst/>
            </p:spPr>
            <p:txBody>
              <a:bodyPr/>
              <a:lstStyle/>
              <a:p>
                <a:pPr algn="r" rtl="1" eaLnBrk="1" hangingPunct="1"/>
                <a:endParaRPr lang="fr-FR" altLang="en-US"/>
              </a:p>
            </p:txBody>
          </p:sp>
          <p:grpSp>
            <p:nvGrpSpPr>
              <p:cNvPr id="3165" name="Groupe 28"/>
              <p:cNvGrpSpPr>
                <a:grpSpLocks/>
              </p:cNvGrpSpPr>
              <p:nvPr/>
            </p:nvGrpSpPr>
            <p:grpSpPr bwMode="auto">
              <a:xfrm rot="10800000">
                <a:off x="1259631" y="2009567"/>
                <a:ext cx="432048" cy="79366"/>
                <a:chOff x="2276153" y="3989443"/>
                <a:chExt cx="432048" cy="79366"/>
              </a:xfrm>
            </p:grpSpPr>
            <p:cxnSp>
              <p:nvCxnSpPr>
                <p:cNvPr id="3203" name="Connecteur droit 22"/>
                <p:cNvCxnSpPr>
                  <a:cxnSpLocks noChangeShapeType="1"/>
                </p:cNvCxnSpPr>
                <p:nvPr/>
              </p:nvCxnSpPr>
              <p:spPr bwMode="auto">
                <a:xfrm>
                  <a:off x="2418011" y="3989443"/>
                  <a:ext cx="144016" cy="0"/>
                </a:xfrm>
                <a:prstGeom prst="line">
                  <a:avLst/>
                </a:prstGeom>
                <a:noFill/>
                <a:ln w="28575" algn="ctr">
                  <a:solidFill>
                    <a:schemeClr val="tx1"/>
                  </a:solidFill>
                  <a:round/>
                  <a:headEnd/>
                  <a:tailEnd/>
                </a:ln>
                <a:effectLst/>
              </p:spPr>
            </p:cxnSp>
            <p:sp>
              <p:nvSpPr>
                <p:cNvPr id="3204" name="Rectangle 23"/>
                <p:cNvSpPr>
                  <a:spLocks noChangeArrowheads="1"/>
                </p:cNvSpPr>
                <p:nvPr/>
              </p:nvSpPr>
              <p:spPr bwMode="auto">
                <a:xfrm>
                  <a:off x="2375767" y="4010531"/>
                  <a:ext cx="215958" cy="38489"/>
                </a:xfrm>
                <a:prstGeom prst="rect">
                  <a:avLst/>
                </a:prstGeom>
                <a:solidFill>
                  <a:schemeClr val="bg1"/>
                </a:solidFill>
                <a:ln w="12700" algn="ctr">
                  <a:solidFill>
                    <a:schemeClr val="bg1"/>
                  </a:solidFill>
                  <a:round/>
                  <a:headEnd/>
                  <a:tailEnd/>
                </a:ln>
              </p:spPr>
              <p:txBody>
                <a:bodyPr/>
                <a:lstStyle/>
                <a:p>
                  <a:pPr algn="r" rtl="1" eaLnBrk="1" hangingPunct="1"/>
                  <a:endParaRPr lang="fr-FR" altLang="en-US"/>
                </a:p>
              </p:txBody>
            </p:sp>
            <p:cxnSp>
              <p:nvCxnSpPr>
                <p:cNvPr id="3205" name="Connecteur droit 24"/>
                <p:cNvCxnSpPr>
                  <a:cxnSpLocks noChangeShapeType="1"/>
                </p:cNvCxnSpPr>
                <p:nvPr/>
              </p:nvCxnSpPr>
              <p:spPr bwMode="auto">
                <a:xfrm>
                  <a:off x="2276153" y="4068809"/>
                  <a:ext cx="432048" cy="0"/>
                </a:xfrm>
                <a:prstGeom prst="line">
                  <a:avLst/>
                </a:prstGeom>
                <a:noFill/>
                <a:ln w="28575" algn="ctr">
                  <a:solidFill>
                    <a:schemeClr val="tx1"/>
                  </a:solidFill>
                  <a:round/>
                  <a:headEnd/>
                  <a:tailEnd/>
                </a:ln>
                <a:effectLst/>
              </p:spPr>
            </p:cxnSp>
          </p:grpSp>
          <p:graphicFrame>
            <p:nvGraphicFramePr>
              <p:cNvPr id="3166" name="Objet 25"/>
              <p:cNvGraphicFramePr>
                <a:graphicFrameLocks noChangeAspect="1"/>
              </p:cNvGraphicFramePr>
              <p:nvPr/>
            </p:nvGraphicFramePr>
            <p:xfrm>
              <a:off x="858932" y="1947028"/>
              <a:ext cx="304800" cy="330200"/>
            </p:xfrm>
            <a:graphic>
              <a:graphicData uri="http://schemas.openxmlformats.org/presentationml/2006/ole">
                <p:oleObj spid="_x0000_s3166" name="Equation" r:id="rId5" imgW="304668" imgH="330057" progId="Equation.DSMT4">
                  <p:embed/>
                </p:oleObj>
              </a:graphicData>
            </a:graphic>
          </p:graphicFrame>
          <p:cxnSp>
            <p:nvCxnSpPr>
              <p:cNvPr id="3167" name="Connecteur droit avec flèche 30"/>
              <p:cNvCxnSpPr>
                <a:cxnSpLocks noChangeShapeType="1"/>
              </p:cNvCxnSpPr>
              <p:nvPr/>
            </p:nvCxnSpPr>
            <p:spPr bwMode="auto">
              <a:xfrm flipV="1">
                <a:off x="1324940" y="1869428"/>
                <a:ext cx="328639" cy="326319"/>
              </a:xfrm>
              <a:prstGeom prst="straightConnector1">
                <a:avLst/>
              </a:prstGeom>
              <a:noFill/>
              <a:ln w="28575" algn="ctr">
                <a:solidFill>
                  <a:schemeClr val="tx1"/>
                </a:solidFill>
                <a:round/>
                <a:headEnd/>
                <a:tailEnd type="triangle" w="med" len="med"/>
              </a:ln>
              <a:effectLst/>
            </p:spPr>
          </p:cxnSp>
          <p:cxnSp>
            <p:nvCxnSpPr>
              <p:cNvPr id="3168" name="Connecteur droit avec flèche 31"/>
              <p:cNvCxnSpPr>
                <a:cxnSpLocks noChangeShapeType="1"/>
              </p:cNvCxnSpPr>
              <p:nvPr/>
            </p:nvCxnSpPr>
            <p:spPr bwMode="auto">
              <a:xfrm flipH="1" flipV="1">
                <a:off x="1196387" y="1755149"/>
                <a:ext cx="1" cy="713959"/>
              </a:xfrm>
              <a:prstGeom prst="straightConnector1">
                <a:avLst/>
              </a:prstGeom>
              <a:noFill/>
              <a:ln w="28575" algn="ctr">
                <a:solidFill>
                  <a:schemeClr val="tx1"/>
                </a:solidFill>
                <a:round/>
                <a:headEnd/>
                <a:tailEnd type="triangle" w="med" len="med"/>
              </a:ln>
              <a:effectLst/>
            </p:spPr>
          </p:cxnSp>
          <p:sp>
            <p:nvSpPr>
              <p:cNvPr id="3169" name="Rectangle 33"/>
              <p:cNvSpPr>
                <a:spLocks noChangeArrowheads="1"/>
              </p:cNvSpPr>
              <p:nvPr/>
            </p:nvSpPr>
            <p:spPr bwMode="auto">
              <a:xfrm>
                <a:off x="539551" y="998893"/>
                <a:ext cx="504056" cy="316981"/>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sp>
            <p:nvSpPr>
              <p:cNvPr id="3170" name="Rectangle 34"/>
              <p:cNvSpPr>
                <a:spLocks noChangeArrowheads="1"/>
              </p:cNvSpPr>
              <p:nvPr/>
            </p:nvSpPr>
            <p:spPr bwMode="auto">
              <a:xfrm>
                <a:off x="3059189" y="257285"/>
                <a:ext cx="504056" cy="333704"/>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graphicFrame>
            <p:nvGraphicFramePr>
              <p:cNvPr id="3171" name="Objet 35"/>
              <p:cNvGraphicFramePr>
                <a:graphicFrameLocks noChangeAspect="1"/>
              </p:cNvGraphicFramePr>
              <p:nvPr/>
            </p:nvGraphicFramePr>
            <p:xfrm>
              <a:off x="3177186" y="274367"/>
              <a:ext cx="317500" cy="330200"/>
            </p:xfrm>
            <a:graphic>
              <a:graphicData uri="http://schemas.openxmlformats.org/presentationml/2006/ole">
                <p:oleObj spid="_x0000_s3171" name="Equation" r:id="rId6" imgW="317362" imgH="330057" progId="Equation.DSMT4">
                  <p:embed/>
                </p:oleObj>
              </a:graphicData>
            </a:graphic>
          </p:graphicFrame>
          <p:graphicFrame>
            <p:nvGraphicFramePr>
              <p:cNvPr id="3172" name="Objet 36"/>
              <p:cNvGraphicFramePr>
                <a:graphicFrameLocks noChangeAspect="1"/>
              </p:cNvGraphicFramePr>
              <p:nvPr/>
            </p:nvGraphicFramePr>
            <p:xfrm>
              <a:off x="646910" y="1003813"/>
              <a:ext cx="306329" cy="329266"/>
            </p:xfrm>
            <a:graphic>
              <a:graphicData uri="http://schemas.openxmlformats.org/presentationml/2006/ole">
                <p:oleObj spid="_x0000_s3172" name="Equation" r:id="rId7" imgW="304668" imgH="330057" progId="Equation.DSMT4">
                  <p:embed/>
                </p:oleObj>
              </a:graphicData>
            </a:graphic>
          </p:graphicFrame>
          <p:sp>
            <p:nvSpPr>
              <p:cNvPr id="3173" name="Rectangle 37"/>
              <p:cNvSpPr>
                <a:spLocks noChangeArrowheads="1"/>
              </p:cNvSpPr>
              <p:nvPr/>
            </p:nvSpPr>
            <p:spPr bwMode="auto">
              <a:xfrm>
                <a:off x="2086585" y="1402879"/>
                <a:ext cx="1837343" cy="1096367"/>
              </a:xfrm>
              <a:prstGeom prst="rect">
                <a:avLst/>
              </a:prstGeom>
              <a:noFill/>
              <a:ln w="28575" algn="ctr">
                <a:solidFill>
                  <a:schemeClr val="tx1"/>
                </a:solidFill>
                <a:round/>
                <a:headEnd/>
                <a:tailEnd/>
              </a:ln>
              <a:effectLst/>
            </p:spPr>
            <p:txBody>
              <a:bodyPr/>
              <a:lstStyle/>
              <a:p>
                <a:pPr algn="r" rtl="1" eaLnBrk="1" hangingPunct="1"/>
                <a:endParaRPr lang="fr-FR" altLang="en-US"/>
              </a:p>
            </p:txBody>
          </p:sp>
          <p:sp>
            <p:nvSpPr>
              <p:cNvPr id="3174" name="Rectangle 16"/>
              <p:cNvSpPr>
                <a:spLocks noChangeArrowheads="1"/>
              </p:cNvSpPr>
              <p:nvPr/>
            </p:nvSpPr>
            <p:spPr bwMode="auto">
              <a:xfrm>
                <a:off x="1403648" y="1340768"/>
                <a:ext cx="1200927" cy="144016"/>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3175" name="Rectangle 38"/>
              <p:cNvSpPr>
                <a:spLocks noChangeArrowheads="1"/>
              </p:cNvSpPr>
              <p:nvPr/>
            </p:nvSpPr>
            <p:spPr bwMode="auto">
              <a:xfrm>
                <a:off x="1955928" y="1349195"/>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3176" name="Triangle isocèle 8"/>
              <p:cNvSpPr>
                <a:spLocks noChangeArrowheads="1"/>
              </p:cNvSpPr>
              <p:nvPr/>
            </p:nvSpPr>
            <p:spPr bwMode="auto">
              <a:xfrm rot="5400000">
                <a:off x="2573209" y="1004949"/>
                <a:ext cx="864096" cy="8013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graphicFrame>
            <p:nvGraphicFramePr>
              <p:cNvPr id="3177" name="Objet 26"/>
              <p:cNvGraphicFramePr>
                <a:graphicFrameLocks noChangeAspect="1"/>
              </p:cNvGraphicFramePr>
              <p:nvPr/>
            </p:nvGraphicFramePr>
            <p:xfrm>
              <a:off x="2634074" y="1183721"/>
              <a:ext cx="190463" cy="127293"/>
            </p:xfrm>
            <a:graphic>
              <a:graphicData uri="http://schemas.openxmlformats.org/presentationml/2006/ole">
                <p:oleObj spid="_x0000_s3177" name="Equation" r:id="rId8" imgW="190335" imgH="126890" progId="Equation.DSMT4">
                  <p:embed/>
                </p:oleObj>
              </a:graphicData>
            </a:graphic>
          </p:graphicFrame>
          <p:graphicFrame>
            <p:nvGraphicFramePr>
              <p:cNvPr id="3178" name="Objet 27"/>
              <p:cNvGraphicFramePr>
                <a:graphicFrameLocks noChangeAspect="1"/>
              </p:cNvGraphicFramePr>
              <p:nvPr/>
            </p:nvGraphicFramePr>
            <p:xfrm>
              <a:off x="2633663" y="1526554"/>
              <a:ext cx="190500" cy="190500"/>
            </p:xfrm>
            <a:graphic>
              <a:graphicData uri="http://schemas.openxmlformats.org/presentationml/2006/ole">
                <p:oleObj spid="_x0000_s3178" name="Equation" r:id="rId9" imgW="190417" imgH="190417" progId="Equation.DSMT4">
                  <p:embed/>
                </p:oleObj>
              </a:graphicData>
            </a:graphic>
          </p:graphicFrame>
          <p:graphicFrame>
            <p:nvGraphicFramePr>
              <p:cNvPr id="3179" name="Objet 6"/>
              <p:cNvGraphicFramePr>
                <a:graphicFrameLocks noChangeAspect="1"/>
              </p:cNvGraphicFramePr>
              <p:nvPr/>
            </p:nvGraphicFramePr>
            <p:xfrm>
              <a:off x="1217325" y="1419505"/>
              <a:ext cx="304800" cy="279400"/>
            </p:xfrm>
            <a:graphic>
              <a:graphicData uri="http://schemas.openxmlformats.org/presentationml/2006/ole">
                <p:oleObj spid="_x0000_s3179" name="Equation" r:id="rId10" imgW="304668" imgH="279279" progId="Equation.DSMT4">
                  <p:embed/>
                </p:oleObj>
              </a:graphicData>
            </a:graphic>
          </p:graphicFrame>
          <p:graphicFrame>
            <p:nvGraphicFramePr>
              <p:cNvPr id="3180" name="Objet 47"/>
              <p:cNvGraphicFramePr>
                <a:graphicFrameLocks noChangeAspect="1"/>
              </p:cNvGraphicFramePr>
              <p:nvPr/>
            </p:nvGraphicFramePr>
            <p:xfrm>
              <a:off x="4230005" y="1795733"/>
              <a:ext cx="317500" cy="330200"/>
            </p:xfrm>
            <a:graphic>
              <a:graphicData uri="http://schemas.openxmlformats.org/presentationml/2006/ole">
                <p:oleObj spid="_x0000_s3180" name="Equation" r:id="rId11" imgW="317362" imgH="330057" progId="Equation.DSMT4">
                  <p:embed/>
                </p:oleObj>
              </a:graphicData>
            </a:graphic>
          </p:graphicFrame>
          <p:cxnSp>
            <p:nvCxnSpPr>
              <p:cNvPr id="3181" name="Connecteur droit avec flèche 48"/>
              <p:cNvCxnSpPr>
                <a:cxnSpLocks noChangeShapeType="1"/>
              </p:cNvCxnSpPr>
              <p:nvPr/>
            </p:nvCxnSpPr>
            <p:spPr bwMode="auto">
              <a:xfrm flipH="1" flipV="1">
                <a:off x="4217918" y="1478262"/>
                <a:ext cx="0" cy="1012541"/>
              </a:xfrm>
              <a:prstGeom prst="straightConnector1">
                <a:avLst/>
              </a:prstGeom>
              <a:noFill/>
              <a:ln w="28575" algn="ctr">
                <a:solidFill>
                  <a:schemeClr val="tx1"/>
                </a:solidFill>
                <a:round/>
                <a:headEnd/>
                <a:tailEnd type="triangle" w="med" len="med"/>
              </a:ln>
              <a:effectLst/>
            </p:spPr>
          </p:cxnSp>
          <p:grpSp>
            <p:nvGrpSpPr>
              <p:cNvPr id="3182" name="Groupe 44"/>
              <p:cNvGrpSpPr>
                <a:grpSpLocks/>
              </p:cNvGrpSpPr>
              <p:nvPr/>
            </p:nvGrpSpPr>
            <p:grpSpPr bwMode="auto">
              <a:xfrm>
                <a:off x="1807072" y="2527780"/>
                <a:ext cx="1499972" cy="585713"/>
                <a:chOff x="1807072" y="2565880"/>
                <a:chExt cx="1499972" cy="585713"/>
              </a:xfrm>
            </p:grpSpPr>
            <p:graphicFrame>
              <p:nvGraphicFramePr>
                <p:cNvPr id="3199" name="Objet 40"/>
                <p:cNvGraphicFramePr>
                  <a:graphicFrameLocks noChangeAspect="1"/>
                </p:cNvGraphicFramePr>
                <p:nvPr/>
              </p:nvGraphicFramePr>
              <p:xfrm>
                <a:off x="1807072" y="2565880"/>
                <a:ext cx="292043" cy="227431"/>
              </p:xfrm>
              <a:graphic>
                <a:graphicData uri="http://schemas.openxmlformats.org/presentationml/2006/ole">
                  <p:oleObj spid="_x0000_s3199" name="Equation" r:id="rId12" imgW="291973" imgH="228501" progId="Equation.DSMT4">
                    <p:embed/>
                  </p:oleObj>
                </a:graphicData>
              </a:graphic>
            </p:graphicFrame>
            <p:graphicFrame>
              <p:nvGraphicFramePr>
                <p:cNvPr id="3200" name="Objet 41"/>
                <p:cNvGraphicFramePr>
                  <a:graphicFrameLocks noChangeAspect="1"/>
                </p:cNvGraphicFramePr>
                <p:nvPr/>
              </p:nvGraphicFramePr>
              <p:xfrm>
                <a:off x="2342031" y="2820630"/>
                <a:ext cx="965013" cy="330963"/>
              </p:xfrm>
              <a:graphic>
                <a:graphicData uri="http://schemas.openxmlformats.org/presentationml/2006/ole">
                  <p:oleObj spid="_x0000_s3200" name="Equation" r:id="rId13" imgW="965200" imgH="330200" progId="Equation.DSMT4">
                    <p:embed/>
                  </p:oleObj>
                </a:graphicData>
              </a:graphic>
            </p:graphicFrame>
            <p:cxnSp>
              <p:nvCxnSpPr>
                <p:cNvPr id="3201" name="Connecteur droit 42"/>
                <p:cNvCxnSpPr>
                  <a:cxnSpLocks noChangeShapeType="1"/>
                </p:cNvCxnSpPr>
                <p:nvPr/>
              </p:nvCxnSpPr>
              <p:spPr bwMode="auto">
                <a:xfrm>
                  <a:off x="1900770" y="2848345"/>
                  <a:ext cx="432048" cy="0"/>
                </a:xfrm>
                <a:prstGeom prst="line">
                  <a:avLst/>
                </a:prstGeom>
                <a:noFill/>
                <a:ln w="28575" algn="ctr">
                  <a:solidFill>
                    <a:schemeClr val="tx1"/>
                  </a:solidFill>
                  <a:round/>
                  <a:headEnd/>
                  <a:tailEnd/>
                </a:ln>
                <a:effectLst/>
              </p:spPr>
            </p:cxnSp>
            <p:sp>
              <p:nvSpPr>
                <p:cNvPr id="3202" name="Rectangle 43"/>
                <p:cNvSpPr>
                  <a:spLocks noChangeArrowheads="1"/>
                </p:cNvSpPr>
                <p:nvPr/>
              </p:nvSpPr>
              <p:spPr bwMode="auto">
                <a:xfrm>
                  <a:off x="1898636" y="2867395"/>
                  <a:ext cx="434182" cy="119414"/>
                </a:xfrm>
                <a:prstGeom prst="rect">
                  <a:avLst/>
                </a:prstGeom>
                <a:blipFill dpi="0" rotWithShape="0">
                  <a:blip r:embed="rId14"/>
                  <a:srcRect/>
                  <a:tile tx="0" ty="0" sx="100000" sy="100000" flip="none" algn="tl"/>
                </a:blipFill>
                <a:ln w="9525" algn="ctr">
                  <a:noFill/>
                  <a:round/>
                  <a:headEnd/>
                  <a:tailEnd/>
                </a:ln>
              </p:spPr>
              <p:txBody>
                <a:bodyPr/>
                <a:lstStyle/>
                <a:p>
                  <a:pPr algn="r" rtl="1" eaLnBrk="1" hangingPunct="1"/>
                  <a:endParaRPr lang="fr-FR" altLang="en-US"/>
                </a:p>
              </p:txBody>
            </p:sp>
          </p:grpSp>
          <p:cxnSp>
            <p:nvCxnSpPr>
              <p:cNvPr id="3183" name="Connecteur droit 46"/>
              <p:cNvCxnSpPr>
                <a:cxnSpLocks noChangeShapeType="1"/>
              </p:cNvCxnSpPr>
              <p:nvPr/>
            </p:nvCxnSpPr>
            <p:spPr bwMode="auto">
              <a:xfrm flipH="1">
                <a:off x="2086183" y="2483183"/>
                <a:ext cx="0" cy="321999"/>
              </a:xfrm>
              <a:prstGeom prst="line">
                <a:avLst/>
              </a:prstGeom>
              <a:noFill/>
              <a:ln w="28575" algn="ctr">
                <a:solidFill>
                  <a:schemeClr val="tx1"/>
                </a:solidFill>
                <a:round/>
                <a:headEnd/>
                <a:tailEnd/>
              </a:ln>
              <a:effectLst/>
            </p:spPr>
          </p:cxnSp>
          <p:sp>
            <p:nvSpPr>
              <p:cNvPr id="3184" name="Ellipse 52"/>
              <p:cNvSpPr>
                <a:spLocks noChangeArrowheads="1"/>
              </p:cNvSpPr>
              <p:nvPr/>
            </p:nvSpPr>
            <p:spPr bwMode="auto">
              <a:xfrm>
                <a:off x="1870159" y="1910815"/>
                <a:ext cx="432048" cy="439550"/>
              </a:xfrm>
              <a:prstGeom prst="ellipse">
                <a:avLst/>
              </a:prstGeom>
              <a:solidFill>
                <a:schemeClr val="bg1"/>
              </a:solidFill>
              <a:ln w="28575" algn="ctr">
                <a:solidFill>
                  <a:schemeClr val="tx1"/>
                </a:solidFill>
                <a:round/>
                <a:headEnd/>
                <a:tailEnd/>
              </a:ln>
            </p:spPr>
            <p:txBody>
              <a:bodyPr/>
              <a:lstStyle/>
              <a:p>
                <a:pPr algn="r" rtl="1" eaLnBrk="1" hangingPunct="1"/>
                <a:endParaRPr lang="fr-FR" altLang="en-US"/>
              </a:p>
            </p:txBody>
          </p:sp>
          <p:grpSp>
            <p:nvGrpSpPr>
              <p:cNvPr id="3185" name="Groupe 55"/>
              <p:cNvGrpSpPr>
                <a:grpSpLocks/>
              </p:cNvGrpSpPr>
              <p:nvPr/>
            </p:nvGrpSpPr>
            <p:grpSpPr bwMode="auto">
              <a:xfrm>
                <a:off x="3701207" y="1742695"/>
                <a:ext cx="432048" cy="439550"/>
                <a:chOff x="3850877" y="3029888"/>
                <a:chExt cx="432048" cy="439550"/>
              </a:xfrm>
            </p:grpSpPr>
            <p:sp>
              <p:nvSpPr>
                <p:cNvPr id="3197" name="Ellipse 51"/>
                <p:cNvSpPr>
                  <a:spLocks noChangeArrowheads="1"/>
                </p:cNvSpPr>
                <p:nvPr/>
              </p:nvSpPr>
              <p:spPr bwMode="auto">
                <a:xfrm>
                  <a:off x="3850877" y="3029888"/>
                  <a:ext cx="432048" cy="439550"/>
                </a:xfrm>
                <a:prstGeom prst="ellipse">
                  <a:avLst/>
                </a:prstGeom>
                <a:solidFill>
                  <a:schemeClr val="bg1"/>
                </a:solidFill>
                <a:ln w="28575" algn="ctr">
                  <a:solidFill>
                    <a:schemeClr val="tx1"/>
                  </a:solidFill>
                  <a:round/>
                  <a:headEnd/>
                  <a:tailEnd/>
                </a:ln>
              </p:spPr>
              <p:txBody>
                <a:bodyPr/>
                <a:lstStyle/>
                <a:p>
                  <a:pPr algn="r" rtl="1" eaLnBrk="1" hangingPunct="1"/>
                  <a:endParaRPr lang="fr-FR" altLang="en-US"/>
                </a:p>
              </p:txBody>
            </p:sp>
            <p:graphicFrame>
              <p:nvGraphicFramePr>
                <p:cNvPr id="3198" name="Objet 54"/>
                <p:cNvGraphicFramePr>
                  <a:graphicFrameLocks noChangeAspect="1"/>
                </p:cNvGraphicFramePr>
                <p:nvPr/>
              </p:nvGraphicFramePr>
              <p:xfrm>
                <a:off x="3937633" y="3083620"/>
                <a:ext cx="292043" cy="329266"/>
              </p:xfrm>
              <a:graphic>
                <a:graphicData uri="http://schemas.openxmlformats.org/presentationml/2006/ole">
                  <p:oleObj spid="_x0000_s3198" name="Equation" r:id="rId15" imgW="291973" imgH="330057" progId="Equation.DSMT4">
                    <p:embed/>
                  </p:oleObj>
                </a:graphicData>
              </a:graphic>
            </p:graphicFrame>
          </p:grpSp>
          <p:grpSp>
            <p:nvGrpSpPr>
              <p:cNvPr id="3186" name="Groupe 56"/>
              <p:cNvGrpSpPr>
                <a:grpSpLocks/>
              </p:cNvGrpSpPr>
              <p:nvPr/>
            </p:nvGrpSpPr>
            <p:grpSpPr bwMode="auto">
              <a:xfrm>
                <a:off x="1865954" y="1908865"/>
                <a:ext cx="432048" cy="439550"/>
                <a:chOff x="3850877" y="3029888"/>
                <a:chExt cx="432048" cy="439550"/>
              </a:xfrm>
            </p:grpSpPr>
            <p:sp>
              <p:nvSpPr>
                <p:cNvPr id="3195" name="Ellipse 57"/>
                <p:cNvSpPr>
                  <a:spLocks noChangeArrowheads="1"/>
                </p:cNvSpPr>
                <p:nvPr/>
              </p:nvSpPr>
              <p:spPr bwMode="auto">
                <a:xfrm>
                  <a:off x="3850877" y="3029888"/>
                  <a:ext cx="432048" cy="439550"/>
                </a:xfrm>
                <a:prstGeom prst="ellipse">
                  <a:avLst/>
                </a:prstGeom>
                <a:solidFill>
                  <a:schemeClr val="bg1"/>
                </a:solidFill>
                <a:ln w="28575" algn="ctr">
                  <a:solidFill>
                    <a:schemeClr val="tx1"/>
                  </a:solidFill>
                  <a:round/>
                  <a:headEnd/>
                  <a:tailEnd/>
                </a:ln>
              </p:spPr>
              <p:txBody>
                <a:bodyPr/>
                <a:lstStyle/>
                <a:p>
                  <a:pPr algn="r" rtl="1" eaLnBrk="1" hangingPunct="1"/>
                  <a:endParaRPr lang="fr-FR" altLang="en-US"/>
                </a:p>
              </p:txBody>
            </p:sp>
            <p:graphicFrame>
              <p:nvGraphicFramePr>
                <p:cNvPr id="3196" name="Objet 58"/>
                <p:cNvGraphicFramePr>
                  <a:graphicFrameLocks noChangeAspect="1"/>
                </p:cNvGraphicFramePr>
                <p:nvPr/>
              </p:nvGraphicFramePr>
              <p:xfrm>
                <a:off x="3944441" y="3083781"/>
                <a:ext cx="279346" cy="329266"/>
              </p:xfrm>
              <a:graphic>
                <a:graphicData uri="http://schemas.openxmlformats.org/presentationml/2006/ole">
                  <p:oleObj spid="_x0000_s3196" name="Equation" r:id="rId16" imgW="279400" imgH="330200" progId="Equation.DSMT4">
                    <p:embed/>
                  </p:oleObj>
                </a:graphicData>
              </a:graphic>
            </p:graphicFrame>
          </p:grpSp>
          <p:graphicFrame>
            <p:nvGraphicFramePr>
              <p:cNvPr id="3187" name="Objet 59"/>
              <p:cNvGraphicFramePr>
                <a:graphicFrameLocks noChangeAspect="1"/>
              </p:cNvGraphicFramePr>
              <p:nvPr/>
            </p:nvGraphicFramePr>
            <p:xfrm>
              <a:off x="2243918" y="864394"/>
              <a:ext cx="177800" cy="279400"/>
            </p:xfrm>
            <a:graphic>
              <a:graphicData uri="http://schemas.openxmlformats.org/presentationml/2006/ole">
                <p:oleObj spid="_x0000_s3187" name="Equation" r:id="rId17" imgW="177646" imgH="279158" progId="Equation.DSMT4">
                  <p:embed/>
                </p:oleObj>
              </a:graphicData>
            </a:graphic>
          </p:graphicFrame>
          <p:graphicFrame>
            <p:nvGraphicFramePr>
              <p:cNvPr id="3188" name="Objet 60"/>
              <p:cNvGraphicFramePr>
                <a:graphicFrameLocks noChangeAspect="1"/>
              </p:cNvGraphicFramePr>
              <p:nvPr/>
            </p:nvGraphicFramePr>
            <p:xfrm>
              <a:off x="2257820" y="1345084"/>
              <a:ext cx="215900" cy="279400"/>
            </p:xfrm>
            <a:graphic>
              <a:graphicData uri="http://schemas.openxmlformats.org/presentationml/2006/ole">
                <p:oleObj spid="_x0000_s3188" name="Equation" r:id="rId18" imgW="215806" imgH="279279" progId="Equation.DSMT4">
                  <p:embed/>
                </p:oleObj>
              </a:graphicData>
            </a:graphic>
          </p:graphicFrame>
          <p:graphicFrame>
            <p:nvGraphicFramePr>
              <p:cNvPr id="3189" name="Objet 64"/>
              <p:cNvGraphicFramePr>
                <a:graphicFrameLocks noChangeAspect="1"/>
              </p:cNvGraphicFramePr>
              <p:nvPr/>
            </p:nvGraphicFramePr>
            <p:xfrm>
              <a:off x="1569430" y="1299715"/>
              <a:ext cx="152400" cy="190500"/>
            </p:xfrm>
            <a:graphic>
              <a:graphicData uri="http://schemas.openxmlformats.org/presentationml/2006/ole">
                <p:oleObj spid="_x0000_s3189" name="Equation" r:id="rId19" imgW="152334" imgH="190417" progId="Equation.DSMT4">
                  <p:embed/>
                </p:oleObj>
              </a:graphicData>
            </a:graphic>
          </p:graphicFrame>
          <p:cxnSp>
            <p:nvCxnSpPr>
              <p:cNvPr id="41" name="Connecteur droit avec flèche 40"/>
              <p:cNvCxnSpPr/>
              <p:nvPr/>
            </p:nvCxnSpPr>
            <p:spPr bwMode="auto">
              <a:xfrm flipV="1">
                <a:off x="2284428" y="1158442"/>
                <a:ext cx="19996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Connecteur droit avec flèche 41"/>
              <p:cNvCxnSpPr/>
              <p:nvPr/>
            </p:nvCxnSpPr>
            <p:spPr bwMode="auto">
              <a:xfrm flipV="1">
                <a:off x="2284428" y="1650599"/>
                <a:ext cx="19996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Connecteur droit avec flèche 42"/>
              <p:cNvCxnSpPr/>
              <p:nvPr/>
            </p:nvCxnSpPr>
            <p:spPr bwMode="auto">
              <a:xfrm flipV="1">
                <a:off x="3493730" y="1413006"/>
                <a:ext cx="19996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3193" name="Objet 35"/>
              <p:cNvGraphicFramePr>
                <a:graphicFrameLocks noChangeAspect="1"/>
              </p:cNvGraphicFramePr>
              <p:nvPr/>
            </p:nvGraphicFramePr>
            <p:xfrm>
              <a:off x="2902310" y="638904"/>
              <a:ext cx="749155" cy="239313"/>
            </p:xfrm>
            <a:graphic>
              <a:graphicData uri="http://schemas.openxmlformats.org/presentationml/2006/ole">
                <p:oleObj spid="_x0000_s3193" name="Equation" r:id="rId20" imgW="748975" imgH="241195" progId="Equation.DSMT4">
                  <p:embed/>
                </p:oleObj>
              </a:graphicData>
            </a:graphic>
          </p:graphicFrame>
          <p:graphicFrame>
            <p:nvGraphicFramePr>
              <p:cNvPr id="3194" name="Objet 35"/>
              <p:cNvGraphicFramePr>
                <a:graphicFrameLocks noChangeAspect="1"/>
              </p:cNvGraphicFramePr>
              <p:nvPr/>
            </p:nvGraphicFramePr>
            <p:xfrm>
              <a:off x="478667" y="724480"/>
              <a:ext cx="622179" cy="239313"/>
            </p:xfrm>
            <a:graphic>
              <a:graphicData uri="http://schemas.openxmlformats.org/presentationml/2006/ole">
                <p:oleObj spid="_x0000_s3194" name="Equation" r:id="rId21" imgW="622030" imgH="241195" progId="Equation.DSMT4">
                  <p:embed/>
                </p:oleObj>
              </a:graphicData>
            </a:graphic>
          </p:graphicFrame>
        </p:grpSp>
        <p:cxnSp>
          <p:nvCxnSpPr>
            <p:cNvPr id="3154" name="Connecteur droit avec flèche 107"/>
            <p:cNvCxnSpPr>
              <a:cxnSpLocks noChangeShapeType="1"/>
            </p:cNvCxnSpPr>
            <p:nvPr/>
          </p:nvCxnSpPr>
          <p:spPr bwMode="auto">
            <a:xfrm flipH="1" flipV="1">
              <a:off x="1617012" y="1222129"/>
              <a:ext cx="0" cy="403451"/>
            </a:xfrm>
            <a:prstGeom prst="straightConnector1">
              <a:avLst/>
            </a:prstGeom>
            <a:noFill/>
            <a:ln w="28575" algn="ctr">
              <a:solidFill>
                <a:srgbClr val="FF0000"/>
              </a:solidFill>
              <a:round/>
              <a:headEnd/>
              <a:tailEnd type="triangle" w="med" len="med"/>
            </a:ln>
            <a:effectLst/>
          </p:spPr>
        </p:cxnSp>
      </p:grpSp>
      <p:sp>
        <p:nvSpPr>
          <p:cNvPr id="3076" name="Rectangle 2061"/>
          <p:cNvSpPr>
            <a:spLocks noChangeArrowheads="1"/>
          </p:cNvSpPr>
          <p:nvPr/>
        </p:nvSpPr>
        <p:spPr bwMode="auto">
          <a:xfrm>
            <a:off x="179388" y="633413"/>
            <a:ext cx="4778375" cy="1465262"/>
          </a:xfrm>
          <a:prstGeom prst="rect">
            <a:avLst/>
          </a:prstGeom>
          <a:noFill/>
          <a:ln w="9525">
            <a:noFill/>
            <a:miter lim="800000"/>
            <a:headEnd/>
            <a:tailEnd/>
          </a:ln>
          <a:effectLst/>
        </p:spPr>
        <p:txBody>
          <a:bodyPr>
            <a:spAutoFit/>
          </a:bodyPr>
          <a:lstStyle/>
          <a:p>
            <a:pPr eaLnBrk="1" hangingPunct="1">
              <a:lnSpc>
                <a:spcPts val="1900"/>
              </a:lnSpc>
            </a:pPr>
            <a:r>
              <a:rPr lang="fr-FR" altLang="en-US" sz="2400" b="1">
                <a:cs typeface="Arabic Transparent" pitchFamily="2" charset="0"/>
              </a:rPr>
              <a:t>On réalise le montage suivant :</a:t>
            </a:r>
          </a:p>
          <a:p>
            <a:pPr eaLnBrk="1" hangingPunct="1">
              <a:lnSpc>
                <a:spcPts val="2200"/>
              </a:lnSpc>
            </a:pPr>
            <a:r>
              <a:rPr lang="fr-FR" altLang="en-US" sz="2400" b="1">
                <a:cs typeface="Arabic Transparent" pitchFamily="2" charset="0"/>
              </a:rPr>
              <a:t>On applique une tension U</a:t>
            </a:r>
            <a:r>
              <a:rPr lang="fr-FR" altLang="en-US" sz="2400" b="1" baseline="-25000">
                <a:cs typeface="Arabic Transparent" pitchFamily="2" charset="0"/>
              </a:rPr>
              <a:t>e</a:t>
            </a:r>
            <a:r>
              <a:rPr lang="fr-FR" altLang="en-US" sz="2400" b="1">
                <a:cs typeface="Arabic Transparent" pitchFamily="2" charset="0"/>
              </a:rPr>
              <a:t> à l’entrée E</a:t>
            </a:r>
            <a:r>
              <a:rPr lang="fr-FR" altLang="en-US" sz="2400" b="1" baseline="30000">
                <a:cs typeface="Arabic Transparent" pitchFamily="2" charset="0"/>
              </a:rPr>
              <a:t>+</a:t>
            </a:r>
            <a:r>
              <a:rPr lang="fr-FR" altLang="en-US" sz="2400" b="1">
                <a:cs typeface="Arabic Transparent" pitchFamily="2" charset="0"/>
              </a:rPr>
              <a:t>, et on mesure la tension de sortie U</a:t>
            </a:r>
            <a:r>
              <a:rPr lang="fr-FR" altLang="en-US" sz="2400" b="1" baseline="-25000">
                <a:cs typeface="Arabic Transparent" pitchFamily="2" charset="0"/>
              </a:rPr>
              <a:t>S</a:t>
            </a:r>
            <a:r>
              <a:rPr lang="fr-FR" altLang="en-US" sz="2400" b="1">
                <a:cs typeface="Arabic Transparent" pitchFamily="2" charset="0"/>
              </a:rPr>
              <a:t> ; on obtient le tableau suivant :</a:t>
            </a:r>
          </a:p>
        </p:txBody>
      </p:sp>
      <p:graphicFrame>
        <p:nvGraphicFramePr>
          <p:cNvPr id="58" name="Tableau 57"/>
          <p:cNvGraphicFramePr>
            <a:graphicFrameLocks noGrp="1"/>
          </p:cNvGraphicFramePr>
          <p:nvPr/>
        </p:nvGraphicFramePr>
        <p:xfrm>
          <a:off x="401638" y="2039938"/>
          <a:ext cx="4376738" cy="741362"/>
        </p:xfrm>
        <a:graphic>
          <a:graphicData uri="http://schemas.openxmlformats.org/drawingml/2006/table">
            <a:tbl>
              <a:tblPr firstRow="1" bandRow="1">
                <a:tableStyleId>{5940675A-B579-460E-94D1-54222C63F5DA}</a:tableStyleId>
              </a:tblPr>
              <a:tblGrid>
                <a:gridCol w="704588">
                  <a:extLst>
                    <a:ext uri="{9D8B030D-6E8A-4147-A177-3AD203B41FA5}">
                      <a16:colId xmlns:a16="http://schemas.microsoft.com/office/drawing/2014/main" xmlns="" val="20000"/>
                    </a:ext>
                  </a:extLst>
                </a:gridCol>
                <a:gridCol w="612025">
                  <a:extLst>
                    <a:ext uri="{9D8B030D-6E8A-4147-A177-3AD203B41FA5}">
                      <a16:colId xmlns:a16="http://schemas.microsoft.com/office/drawing/2014/main" xmlns="" val="20001"/>
                    </a:ext>
                  </a:extLst>
                </a:gridCol>
                <a:gridCol w="612025">
                  <a:extLst>
                    <a:ext uri="{9D8B030D-6E8A-4147-A177-3AD203B41FA5}">
                      <a16:colId xmlns:a16="http://schemas.microsoft.com/office/drawing/2014/main" xmlns="" val="20002"/>
                    </a:ext>
                  </a:extLst>
                </a:gridCol>
                <a:gridCol w="612025">
                  <a:extLst>
                    <a:ext uri="{9D8B030D-6E8A-4147-A177-3AD203B41FA5}">
                      <a16:colId xmlns:a16="http://schemas.microsoft.com/office/drawing/2014/main" xmlns="" val="20003"/>
                    </a:ext>
                  </a:extLst>
                </a:gridCol>
                <a:gridCol w="612025">
                  <a:extLst>
                    <a:ext uri="{9D8B030D-6E8A-4147-A177-3AD203B41FA5}">
                      <a16:colId xmlns:a16="http://schemas.microsoft.com/office/drawing/2014/main" xmlns="" val="20004"/>
                    </a:ext>
                  </a:extLst>
                </a:gridCol>
                <a:gridCol w="612025">
                  <a:extLst>
                    <a:ext uri="{9D8B030D-6E8A-4147-A177-3AD203B41FA5}">
                      <a16:colId xmlns:a16="http://schemas.microsoft.com/office/drawing/2014/main" xmlns="" val="20005"/>
                    </a:ext>
                  </a:extLst>
                </a:gridCol>
                <a:gridCol w="612025">
                  <a:extLst>
                    <a:ext uri="{9D8B030D-6E8A-4147-A177-3AD203B41FA5}">
                      <a16:colId xmlns:a16="http://schemas.microsoft.com/office/drawing/2014/main" xmlns="" val="20006"/>
                    </a:ext>
                  </a:extLst>
                </a:gridCol>
              </a:tblGrid>
              <a:tr h="370681">
                <a:tc>
                  <a:txBody>
                    <a:bodyPr/>
                    <a:lstStyle/>
                    <a:p>
                      <a:pPr algn="ctr"/>
                      <a:r>
                        <a:rPr lang="fr-FR" sz="2000" b="1" dirty="0" err="1" smtClean="0">
                          <a:latin typeface="Times New Roman" panose="02020603050405020304" pitchFamily="18" charset="0"/>
                          <a:cs typeface="Times New Roman" panose="02020603050405020304" pitchFamily="18" charset="0"/>
                        </a:rPr>
                        <a:t>U</a:t>
                      </a:r>
                      <a:r>
                        <a:rPr lang="fr-FR" sz="2000" b="1" baseline="-25000" dirty="0" err="1" smtClean="0">
                          <a:latin typeface="Times New Roman" panose="02020603050405020304" pitchFamily="18" charset="0"/>
                          <a:cs typeface="Times New Roman" panose="02020603050405020304" pitchFamily="18" charset="0"/>
                        </a:rPr>
                        <a:t>e</a:t>
                      </a:r>
                      <a:r>
                        <a:rPr lang="fr-FR" sz="2000" b="1" baseline="0" dirty="0" smtClean="0">
                          <a:latin typeface="Times New Roman" panose="02020603050405020304" pitchFamily="18" charset="0"/>
                          <a:cs typeface="Times New Roman" panose="02020603050405020304" pitchFamily="18" charset="0"/>
                        </a:rPr>
                        <a:t>(V)</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-2</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-1,5</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-1,3</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-1,2</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-0,5</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xmlns="" val="10000"/>
                  </a:ext>
                </a:extLst>
              </a:tr>
              <a:tr h="370681">
                <a:tc>
                  <a:txBody>
                    <a:bodyPr/>
                    <a:lstStyle/>
                    <a:p>
                      <a:pPr algn="ctr"/>
                      <a:r>
                        <a:rPr lang="fr-FR" sz="2000" b="1" smtClean="0">
                          <a:latin typeface="Times New Roman" panose="02020603050405020304" pitchFamily="18" charset="0"/>
                          <a:cs typeface="Times New Roman" panose="02020603050405020304" pitchFamily="18" charset="0"/>
                        </a:rPr>
                        <a:t>U</a:t>
                      </a:r>
                      <a:r>
                        <a:rPr lang="fr-FR" sz="2000" b="1" baseline="-25000" smtClean="0">
                          <a:latin typeface="Times New Roman" panose="02020603050405020304" pitchFamily="18" charset="0"/>
                          <a:cs typeface="Times New Roman" panose="02020603050405020304" pitchFamily="18" charset="0"/>
                        </a:rPr>
                        <a:t>S</a:t>
                      </a:r>
                      <a:r>
                        <a:rPr lang="fr-FR" sz="2000" b="1" baseline="0" smtClean="0">
                          <a:latin typeface="Times New Roman" panose="02020603050405020304" pitchFamily="18" charset="0"/>
                          <a:cs typeface="Times New Roman" panose="02020603050405020304" pitchFamily="18" charset="0"/>
                        </a:rPr>
                        <a:t>(V)</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-14,1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-14,1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-14,1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-13,2</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-5,5</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xmlns="" val="10001"/>
                  </a:ext>
                </a:extLst>
              </a:tr>
            </a:tbl>
          </a:graphicData>
        </a:graphic>
      </p:graphicFrame>
      <p:sp>
        <p:nvSpPr>
          <p:cNvPr id="76" name="Rectangle 75"/>
          <p:cNvSpPr>
            <a:spLocks noChangeArrowheads="1"/>
          </p:cNvSpPr>
          <p:nvPr/>
        </p:nvSpPr>
        <p:spPr bwMode="auto">
          <a:xfrm>
            <a:off x="141288" y="3608388"/>
            <a:ext cx="4133850" cy="614362"/>
          </a:xfrm>
          <a:prstGeom prst="rect">
            <a:avLst/>
          </a:prstGeom>
          <a:noFill/>
          <a:ln w="9525">
            <a:noFill/>
            <a:miter lim="800000"/>
            <a:headEnd/>
            <a:tailEnd/>
          </a:ln>
        </p:spPr>
        <p:txBody>
          <a:bodyPr>
            <a:spAutoFit/>
          </a:bodyPr>
          <a:lstStyle/>
          <a:p>
            <a:pPr>
              <a:lnSpc>
                <a:spcPts val="2000"/>
              </a:lnSpc>
            </a:pPr>
            <a:r>
              <a:rPr lang="fr-FR" altLang="en-US" sz="2400" b="1"/>
              <a:t>On trace </a:t>
            </a:r>
            <a:r>
              <a:rPr lang="fr-FR" altLang="en-US" sz="2400" b="1">
                <a:solidFill>
                  <a:srgbClr val="FF0000"/>
                </a:solidFill>
              </a:rPr>
              <a:t>la caractéristique de transfert U</a:t>
            </a:r>
            <a:r>
              <a:rPr lang="fr-FR" altLang="en-US" sz="2400" b="1" baseline="-25000">
                <a:solidFill>
                  <a:srgbClr val="FF0000"/>
                </a:solidFill>
              </a:rPr>
              <a:t>S</a:t>
            </a:r>
            <a:r>
              <a:rPr lang="fr-FR" altLang="en-US" sz="2400" b="1">
                <a:solidFill>
                  <a:srgbClr val="FF0000"/>
                </a:solidFill>
              </a:rPr>
              <a:t>=f(U</a:t>
            </a:r>
            <a:r>
              <a:rPr lang="fr-FR" altLang="en-US" sz="2400" b="1" baseline="-25000">
                <a:solidFill>
                  <a:srgbClr val="FF0000"/>
                </a:solidFill>
              </a:rPr>
              <a:t>e</a:t>
            </a:r>
            <a:r>
              <a:rPr lang="fr-FR" altLang="en-US" sz="2400" b="1">
                <a:solidFill>
                  <a:srgbClr val="FF0000"/>
                </a:solidFill>
              </a:rPr>
              <a:t>) </a:t>
            </a:r>
            <a:r>
              <a:rPr lang="fr-FR" altLang="en-US" sz="2400" b="1"/>
              <a:t>Suivante :</a:t>
            </a:r>
          </a:p>
        </p:txBody>
      </p:sp>
      <p:grpSp>
        <p:nvGrpSpPr>
          <p:cNvPr id="3104" name="Groupe 78"/>
          <p:cNvGrpSpPr>
            <a:grpSpLocks/>
          </p:cNvGrpSpPr>
          <p:nvPr/>
        </p:nvGrpSpPr>
        <p:grpSpPr bwMode="auto">
          <a:xfrm>
            <a:off x="4486275" y="3171825"/>
            <a:ext cx="4872038" cy="3717925"/>
            <a:chOff x="4176128" y="3315078"/>
            <a:chExt cx="5181853" cy="3869325"/>
          </a:xfrm>
        </p:grpSpPr>
        <p:grpSp>
          <p:nvGrpSpPr>
            <p:cNvPr id="3138" name="Groupe 59"/>
            <p:cNvGrpSpPr>
              <a:grpSpLocks/>
            </p:cNvGrpSpPr>
            <p:nvPr/>
          </p:nvGrpSpPr>
          <p:grpSpPr bwMode="auto">
            <a:xfrm>
              <a:off x="4176128" y="3315078"/>
              <a:ext cx="4938713" cy="3222625"/>
              <a:chOff x="43883" y="3600589"/>
              <a:chExt cx="4787006" cy="3202295"/>
            </a:xfrm>
          </p:grpSpPr>
          <p:pic>
            <p:nvPicPr>
              <p:cNvPr id="3150" name="Image 4"/>
              <p:cNvPicPr>
                <a:picLocks noChangeAspect="1"/>
              </p:cNvPicPr>
              <p:nvPr/>
            </p:nvPicPr>
            <p:blipFill>
              <a:blip r:embed="rId22"/>
              <a:srcRect/>
              <a:stretch>
                <a:fillRect/>
              </a:stretch>
            </p:blipFill>
            <p:spPr bwMode="auto">
              <a:xfrm>
                <a:off x="43883" y="3755991"/>
                <a:ext cx="4646456" cy="3046893"/>
              </a:xfrm>
              <a:prstGeom prst="rect">
                <a:avLst/>
              </a:prstGeom>
              <a:noFill/>
              <a:ln w="9525">
                <a:noFill/>
                <a:miter lim="800000"/>
                <a:headEnd/>
                <a:tailEnd/>
              </a:ln>
            </p:spPr>
          </p:pic>
          <p:graphicFrame>
            <p:nvGraphicFramePr>
              <p:cNvPr id="3151" name="Objet 41"/>
              <p:cNvGraphicFramePr>
                <a:graphicFrameLocks noChangeAspect="1"/>
              </p:cNvGraphicFramePr>
              <p:nvPr/>
            </p:nvGraphicFramePr>
            <p:xfrm>
              <a:off x="2527402" y="3600589"/>
              <a:ext cx="698586" cy="328117"/>
            </p:xfrm>
            <a:graphic>
              <a:graphicData uri="http://schemas.openxmlformats.org/presentationml/2006/ole">
                <p:oleObj spid="_x0000_s3151" name="Equation" r:id="rId23" imgW="698500" imgH="330200" progId="Equation.DSMT4">
                  <p:embed/>
                </p:oleObj>
              </a:graphicData>
            </a:graphic>
          </p:graphicFrame>
          <p:graphicFrame>
            <p:nvGraphicFramePr>
              <p:cNvPr id="3152" name="Objet 41"/>
              <p:cNvGraphicFramePr>
                <a:graphicFrameLocks noChangeAspect="1"/>
              </p:cNvGraphicFramePr>
              <p:nvPr/>
            </p:nvGraphicFramePr>
            <p:xfrm>
              <a:off x="4158461" y="4857844"/>
              <a:ext cx="672428" cy="329695"/>
            </p:xfrm>
            <a:graphic>
              <a:graphicData uri="http://schemas.openxmlformats.org/presentationml/2006/ole">
                <p:oleObj spid="_x0000_s3152" name="Equation" r:id="rId24" imgW="672808" imgH="330057" progId="Equation.DSMT4">
                  <p:embed/>
                </p:oleObj>
              </a:graphicData>
            </a:graphic>
          </p:graphicFrame>
        </p:grpSp>
        <p:grpSp>
          <p:nvGrpSpPr>
            <p:cNvPr id="3139" name="Groupe 63"/>
            <p:cNvGrpSpPr>
              <a:grpSpLocks/>
            </p:cNvGrpSpPr>
            <p:nvPr/>
          </p:nvGrpSpPr>
          <p:grpSpPr bwMode="auto">
            <a:xfrm>
              <a:off x="4382503" y="3729415"/>
              <a:ext cx="4340225" cy="2530475"/>
              <a:chOff x="250776" y="4014788"/>
              <a:chExt cx="4206478" cy="2514600"/>
            </a:xfrm>
          </p:grpSpPr>
          <p:sp>
            <p:nvSpPr>
              <p:cNvPr id="3147" name="Forme libre 10"/>
              <p:cNvSpPr>
                <a:spLocks/>
              </p:cNvSpPr>
              <p:nvPr/>
            </p:nvSpPr>
            <p:spPr bwMode="auto">
              <a:xfrm>
                <a:off x="990600" y="4014788"/>
                <a:ext cx="2743200" cy="2514600"/>
              </a:xfrm>
              <a:custGeom>
                <a:avLst/>
                <a:gdLst>
                  <a:gd name="T0" fmla="*/ 2743200 w 2743200"/>
                  <a:gd name="T1" fmla="*/ 0 h 2514600"/>
                  <a:gd name="T2" fmla="*/ 0 w 2743200"/>
                  <a:gd name="T3" fmla="*/ 2514600 h 2514600"/>
                  <a:gd name="T4" fmla="*/ 0 60000 65536"/>
                  <a:gd name="T5" fmla="*/ 0 60000 65536"/>
                </a:gdLst>
                <a:ahLst/>
                <a:cxnLst>
                  <a:cxn ang="T4">
                    <a:pos x="T0" y="T1"/>
                  </a:cxn>
                  <a:cxn ang="T5">
                    <a:pos x="T2" y="T3"/>
                  </a:cxn>
                </a:cxnLst>
                <a:rect l="0" t="0" r="r" b="b"/>
                <a:pathLst>
                  <a:path w="2743200" h="2514600">
                    <a:moveTo>
                      <a:pt x="2743200" y="0"/>
                    </a:moveTo>
                    <a:lnTo>
                      <a:pt x="0" y="2514600"/>
                    </a:lnTo>
                  </a:path>
                </a:pathLst>
              </a:custGeom>
              <a:noFill/>
              <a:ln w="28575" cap="flat" cmpd="sng" algn="ctr">
                <a:solidFill>
                  <a:srgbClr val="FF0000"/>
                </a:solidFill>
                <a:prstDash val="solid"/>
                <a:round/>
                <a:headEnd type="none" w="med" len="med"/>
                <a:tailEnd type="none" w="med" len="med"/>
              </a:ln>
              <a:effectLst/>
            </p:spPr>
            <p:txBody>
              <a:bodyPr/>
              <a:lstStyle/>
              <a:p>
                <a:endParaRPr lang="fr-FR"/>
              </a:p>
            </p:txBody>
          </p:sp>
          <p:cxnSp>
            <p:nvCxnSpPr>
              <p:cNvPr id="3148" name="Connecteur droit 12"/>
              <p:cNvCxnSpPr>
                <a:cxnSpLocks noChangeShapeType="1"/>
              </p:cNvCxnSpPr>
              <p:nvPr/>
            </p:nvCxnSpPr>
            <p:spPr bwMode="auto">
              <a:xfrm>
                <a:off x="3707904" y="4020153"/>
                <a:ext cx="749350" cy="0"/>
              </a:xfrm>
              <a:prstGeom prst="line">
                <a:avLst/>
              </a:prstGeom>
              <a:noFill/>
              <a:ln w="28575" algn="ctr">
                <a:solidFill>
                  <a:srgbClr val="FF0000"/>
                </a:solidFill>
                <a:round/>
                <a:headEnd/>
                <a:tailEnd/>
              </a:ln>
              <a:effectLst/>
            </p:spPr>
          </p:cxnSp>
          <p:cxnSp>
            <p:nvCxnSpPr>
              <p:cNvPr id="3149" name="Connecteur droit 99"/>
              <p:cNvCxnSpPr>
                <a:cxnSpLocks noChangeShapeType="1"/>
              </p:cNvCxnSpPr>
              <p:nvPr/>
            </p:nvCxnSpPr>
            <p:spPr bwMode="auto">
              <a:xfrm>
                <a:off x="250776" y="6529388"/>
                <a:ext cx="749350" cy="0"/>
              </a:xfrm>
              <a:prstGeom prst="line">
                <a:avLst/>
              </a:prstGeom>
              <a:noFill/>
              <a:ln w="28575" algn="ctr">
                <a:solidFill>
                  <a:srgbClr val="FF0000"/>
                </a:solidFill>
                <a:round/>
                <a:headEnd/>
                <a:tailEnd/>
              </a:ln>
              <a:effectLst/>
            </p:spPr>
          </p:cxnSp>
        </p:grpSp>
        <p:cxnSp>
          <p:nvCxnSpPr>
            <p:cNvPr id="68" name="Connecteur droit 67"/>
            <p:cNvCxnSpPr/>
            <p:nvPr/>
          </p:nvCxnSpPr>
          <p:spPr bwMode="auto">
            <a:xfrm>
              <a:off x="7932929" y="3571161"/>
              <a:ext cx="0" cy="2911081"/>
            </a:xfrm>
            <a:prstGeom prst="line">
              <a:avLst/>
            </a:prstGeom>
            <a:noFill/>
            <a:ln w="28575" cap="flat" cmpd="sng" algn="ctr">
              <a:solidFill>
                <a:schemeClr val="accent6">
                  <a:lumMod val="60000"/>
                  <a:lumOff val="40000"/>
                </a:schemeClr>
              </a:solidFill>
              <a:prstDash val="sysDash"/>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9" name="Connecteur droit 68"/>
            <p:cNvCxnSpPr/>
            <p:nvPr/>
          </p:nvCxnSpPr>
          <p:spPr bwMode="auto">
            <a:xfrm>
              <a:off x="5141921" y="3571161"/>
              <a:ext cx="0" cy="2911081"/>
            </a:xfrm>
            <a:prstGeom prst="line">
              <a:avLst/>
            </a:prstGeom>
            <a:noFill/>
            <a:ln w="28575" cap="flat" cmpd="sng" algn="ctr">
              <a:solidFill>
                <a:schemeClr val="accent6">
                  <a:lumMod val="60000"/>
                  <a:lumOff val="40000"/>
                </a:schemeClr>
              </a:solidFill>
              <a:prstDash val="sysDash"/>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0" name="Text Box 589"/>
            <p:cNvSpPr txBox="1">
              <a:spLocks noChangeArrowheads="1"/>
            </p:cNvSpPr>
            <p:nvPr/>
          </p:nvSpPr>
          <p:spPr bwMode="auto">
            <a:xfrm>
              <a:off x="7769149" y="5386869"/>
              <a:ext cx="1588832" cy="677380"/>
            </a:xfrm>
            <a:prstGeom prst="rect">
              <a:avLst/>
            </a:prstGeom>
            <a:noFill/>
            <a:ln>
              <a:noFill/>
            </a:ln>
            <a:effectLst/>
            <a:extLst/>
          </p:spPr>
          <p:txBody>
            <a:bodyPr>
              <a:spAutoFit/>
            </a:bodyPr>
            <a:lstStyle/>
            <a:p>
              <a:pPr algn="ctr" rtl="1" eaLnBrk="1" hangingPunct="1">
                <a:spcBef>
                  <a:spcPct val="50000"/>
                </a:spcBef>
                <a:defRPr/>
              </a:pPr>
              <a:r>
                <a:rPr lang="fr-FR" sz="1900" b="1" dirty="0">
                  <a:solidFill>
                    <a:schemeClr val="accent6">
                      <a:lumMod val="60000"/>
                      <a:lumOff val="40000"/>
                    </a:schemeClr>
                  </a:solidFill>
                  <a:effectLst>
                    <a:outerShdw blurRad="38100" dist="38100" dir="2700000" algn="tl">
                      <a:srgbClr val="000000"/>
                    </a:outerShdw>
                  </a:effectLst>
                </a:rPr>
                <a:t>Régime de saturation</a:t>
              </a:r>
            </a:p>
          </p:txBody>
        </p:sp>
        <p:graphicFrame>
          <p:nvGraphicFramePr>
            <p:cNvPr id="3143" name="Objet 41"/>
            <p:cNvGraphicFramePr>
              <a:graphicFrameLocks noChangeAspect="1"/>
            </p:cNvGraphicFramePr>
            <p:nvPr/>
          </p:nvGraphicFramePr>
          <p:xfrm>
            <a:off x="5690603" y="3608765"/>
            <a:ext cx="588963" cy="331788"/>
          </p:xfrm>
          <a:graphic>
            <a:graphicData uri="http://schemas.openxmlformats.org/presentationml/2006/ole">
              <p:oleObj spid="_x0000_s3143" name="Equation" r:id="rId25" imgW="571252" imgH="330057" progId="Equation.DSMT4">
                <p:embed/>
              </p:oleObj>
            </a:graphicData>
          </a:graphic>
        </p:graphicFrame>
        <p:graphicFrame>
          <p:nvGraphicFramePr>
            <p:cNvPr id="3144" name="Objet 41"/>
            <p:cNvGraphicFramePr>
              <a:graphicFrameLocks noChangeAspect="1"/>
            </p:cNvGraphicFramePr>
            <p:nvPr/>
          </p:nvGraphicFramePr>
          <p:xfrm>
            <a:off x="6620878" y="6093203"/>
            <a:ext cx="523875" cy="331787"/>
          </p:xfrm>
          <a:graphic>
            <a:graphicData uri="http://schemas.openxmlformats.org/presentationml/2006/ole">
              <p:oleObj spid="_x0000_s3144" name="Equation" r:id="rId26" imgW="508000" imgH="330200" progId="Equation.DSMT4">
                <p:embed/>
              </p:oleObj>
            </a:graphicData>
          </a:graphic>
        </p:graphicFrame>
        <p:sp>
          <p:nvSpPr>
            <p:cNvPr id="75" name="Text Box 589"/>
            <p:cNvSpPr txBox="1">
              <a:spLocks noChangeArrowheads="1"/>
            </p:cNvSpPr>
            <p:nvPr/>
          </p:nvSpPr>
          <p:spPr bwMode="auto">
            <a:xfrm>
              <a:off x="6298510" y="5340609"/>
              <a:ext cx="1588831" cy="677380"/>
            </a:xfrm>
            <a:prstGeom prst="rect">
              <a:avLst/>
            </a:prstGeom>
            <a:noFill/>
            <a:ln>
              <a:noFill/>
            </a:ln>
            <a:effectLst/>
            <a:extLst/>
          </p:spPr>
          <p:txBody>
            <a:bodyPr>
              <a:spAutoFit/>
            </a:bodyPr>
            <a:lstStyle/>
            <a:p>
              <a:pPr algn="ctr" rtl="1" eaLnBrk="1" hangingPunct="1">
                <a:spcBef>
                  <a:spcPct val="50000"/>
                </a:spcBef>
                <a:defRPr/>
              </a:pPr>
              <a:r>
                <a:rPr lang="fr-FR" sz="1900" b="1" dirty="0">
                  <a:solidFill>
                    <a:schemeClr val="accent6">
                      <a:lumMod val="60000"/>
                      <a:lumOff val="40000"/>
                    </a:schemeClr>
                  </a:solidFill>
                  <a:effectLst>
                    <a:outerShdw blurRad="38100" dist="38100" dir="2700000" algn="tl">
                      <a:srgbClr val="000000"/>
                    </a:outerShdw>
                  </a:effectLst>
                </a:rPr>
                <a:t>Régime linéaire</a:t>
              </a:r>
            </a:p>
          </p:txBody>
        </p:sp>
        <p:sp>
          <p:nvSpPr>
            <p:cNvPr id="77" name="Rectangle 76"/>
            <p:cNvSpPr/>
            <p:nvPr/>
          </p:nvSpPr>
          <p:spPr>
            <a:xfrm>
              <a:off x="4243666" y="6523545"/>
              <a:ext cx="5043400" cy="660858"/>
            </a:xfrm>
            <a:prstGeom prst="rect">
              <a:avLst/>
            </a:prstGeom>
          </p:spPr>
          <p:txBody>
            <a:bodyPr>
              <a:spAutoFit/>
            </a:bodyPr>
            <a:lstStyle/>
            <a:p>
              <a:pPr algn="ctr">
                <a:lnSpc>
                  <a:spcPts val="2100"/>
                </a:lnSpc>
                <a:defRPr/>
              </a:pPr>
              <a:r>
                <a:rPr lang="fr-FR" altLang="en-US" sz="2400" b="1" dirty="0">
                  <a:solidFill>
                    <a:srgbClr val="FF0000"/>
                  </a:solidFill>
                </a:rPr>
                <a:t>caractéristique de transfert de  l'amplificateur </a:t>
              </a:r>
              <a:r>
                <a:rPr lang="fr-FR" altLang="en-US" sz="2400" b="1" dirty="0">
                  <a:solidFill>
                    <a:srgbClr val="E915CB"/>
                  </a:solidFill>
                  <a:effectLst>
                    <a:outerShdw blurRad="38100" dist="38100" dir="2700000" algn="tl">
                      <a:srgbClr val="000000">
                        <a:alpha val="43137"/>
                      </a:srgbClr>
                    </a:outerShdw>
                  </a:effectLst>
                </a:rPr>
                <a:t>non inverseur </a:t>
              </a:r>
              <a:endParaRPr lang="en-US" sz="2400" dirty="0">
                <a:solidFill>
                  <a:srgbClr val="E915CB"/>
                </a:solidFill>
                <a:effectLst>
                  <a:outerShdw blurRad="38100" dist="38100" dir="2700000" algn="tl">
                    <a:srgbClr val="000000">
                      <a:alpha val="43137"/>
                    </a:srgbClr>
                  </a:outerShdw>
                </a:effectLst>
              </a:endParaRPr>
            </a:p>
          </p:txBody>
        </p:sp>
      </p:grpSp>
      <p:sp>
        <p:nvSpPr>
          <p:cNvPr id="3105" name="Rectangle 2061"/>
          <p:cNvSpPr>
            <a:spLocks noChangeArrowheads="1"/>
          </p:cNvSpPr>
          <p:nvPr/>
        </p:nvSpPr>
        <p:spPr bwMode="auto">
          <a:xfrm>
            <a:off x="141288" y="4165600"/>
            <a:ext cx="4778375" cy="592138"/>
          </a:xfrm>
          <a:prstGeom prst="rect">
            <a:avLst/>
          </a:prstGeom>
          <a:noFill/>
          <a:ln w="9525">
            <a:noFill/>
            <a:miter lim="800000"/>
            <a:headEnd/>
            <a:tailEnd/>
          </a:ln>
          <a:effectLst/>
        </p:spPr>
        <p:txBody>
          <a:bodyPr>
            <a:spAutoFit/>
          </a:bodyPr>
          <a:lstStyle/>
          <a:p>
            <a:pPr eaLnBrk="1" hangingPunct="1">
              <a:lnSpc>
                <a:spcPts val="1900"/>
              </a:lnSpc>
            </a:pPr>
            <a:r>
              <a:rPr lang="fr-FR" altLang="en-US" sz="2400" b="1">
                <a:cs typeface="Arabic Transparent" pitchFamily="2" charset="0"/>
              </a:rPr>
              <a:t>Il existe deux régimes de fonctionnement de l’A.O :</a:t>
            </a:r>
          </a:p>
        </p:txBody>
      </p:sp>
      <p:sp>
        <p:nvSpPr>
          <p:cNvPr id="74" name="Text Box 589"/>
          <p:cNvSpPr txBox="1">
            <a:spLocks noChangeArrowheads="1"/>
          </p:cNvSpPr>
          <p:nvPr/>
        </p:nvSpPr>
        <p:spPr bwMode="auto">
          <a:xfrm>
            <a:off x="4321175" y="5018088"/>
            <a:ext cx="1589088" cy="677862"/>
          </a:xfrm>
          <a:prstGeom prst="rect">
            <a:avLst/>
          </a:prstGeom>
          <a:noFill/>
          <a:ln>
            <a:noFill/>
          </a:ln>
          <a:effectLst/>
          <a:extLst/>
        </p:spPr>
        <p:txBody>
          <a:bodyPr>
            <a:spAutoFit/>
          </a:bodyPr>
          <a:lstStyle/>
          <a:p>
            <a:pPr algn="ctr" rtl="1" eaLnBrk="1" hangingPunct="1">
              <a:spcBef>
                <a:spcPct val="50000"/>
              </a:spcBef>
              <a:defRPr/>
            </a:pPr>
            <a:r>
              <a:rPr lang="fr-FR" sz="1900" b="1" dirty="0">
                <a:solidFill>
                  <a:schemeClr val="accent6">
                    <a:lumMod val="60000"/>
                    <a:lumOff val="40000"/>
                  </a:schemeClr>
                </a:solidFill>
                <a:effectLst>
                  <a:outerShdw blurRad="38100" dist="38100" dir="2700000" algn="tl">
                    <a:srgbClr val="000000"/>
                  </a:outerShdw>
                </a:effectLst>
              </a:rPr>
              <a:t>Régime de saturation</a:t>
            </a:r>
          </a:p>
        </p:txBody>
      </p:sp>
      <p:graphicFrame>
        <p:nvGraphicFramePr>
          <p:cNvPr id="59" name="Tableau 58"/>
          <p:cNvGraphicFramePr>
            <a:graphicFrameLocks noGrp="1"/>
          </p:cNvGraphicFramePr>
          <p:nvPr/>
        </p:nvGraphicFramePr>
        <p:xfrm>
          <a:off x="401638" y="2825750"/>
          <a:ext cx="4359276" cy="741364"/>
        </p:xfrm>
        <a:graphic>
          <a:graphicData uri="http://schemas.openxmlformats.org/drawingml/2006/table">
            <a:tbl>
              <a:tblPr firstRow="1" bandRow="1">
                <a:tableStyleId>{5940675A-B579-460E-94D1-54222C63F5DA}</a:tableStyleId>
              </a:tblPr>
              <a:tblGrid>
                <a:gridCol w="776700">
                  <a:extLst>
                    <a:ext uri="{9D8B030D-6E8A-4147-A177-3AD203B41FA5}">
                      <a16:colId xmlns:a16="http://schemas.microsoft.com/office/drawing/2014/main" xmlns="" val="20000"/>
                    </a:ext>
                  </a:extLst>
                </a:gridCol>
                <a:gridCol w="597096">
                  <a:extLst>
                    <a:ext uri="{9D8B030D-6E8A-4147-A177-3AD203B41FA5}">
                      <a16:colId xmlns:a16="http://schemas.microsoft.com/office/drawing/2014/main" xmlns="" val="20001"/>
                    </a:ext>
                  </a:extLst>
                </a:gridCol>
                <a:gridCol w="597096">
                  <a:extLst>
                    <a:ext uri="{9D8B030D-6E8A-4147-A177-3AD203B41FA5}">
                      <a16:colId xmlns:a16="http://schemas.microsoft.com/office/drawing/2014/main" xmlns="" val="20002"/>
                    </a:ext>
                  </a:extLst>
                </a:gridCol>
                <a:gridCol w="597096">
                  <a:extLst>
                    <a:ext uri="{9D8B030D-6E8A-4147-A177-3AD203B41FA5}">
                      <a16:colId xmlns:a16="http://schemas.microsoft.com/office/drawing/2014/main" xmlns="" val="20003"/>
                    </a:ext>
                  </a:extLst>
                </a:gridCol>
                <a:gridCol w="597096">
                  <a:extLst>
                    <a:ext uri="{9D8B030D-6E8A-4147-A177-3AD203B41FA5}">
                      <a16:colId xmlns:a16="http://schemas.microsoft.com/office/drawing/2014/main" xmlns="" val="20004"/>
                    </a:ext>
                  </a:extLst>
                </a:gridCol>
                <a:gridCol w="597096">
                  <a:extLst>
                    <a:ext uri="{9D8B030D-6E8A-4147-A177-3AD203B41FA5}">
                      <a16:colId xmlns:a16="http://schemas.microsoft.com/office/drawing/2014/main" xmlns="" val="20005"/>
                    </a:ext>
                  </a:extLst>
                </a:gridCol>
                <a:gridCol w="597096">
                  <a:extLst>
                    <a:ext uri="{9D8B030D-6E8A-4147-A177-3AD203B41FA5}">
                      <a16:colId xmlns:a16="http://schemas.microsoft.com/office/drawing/2014/main" xmlns="" val="20006"/>
                    </a:ext>
                  </a:extLst>
                </a:gridCol>
              </a:tblGrid>
              <a:tr h="370682">
                <a:tc>
                  <a:txBody>
                    <a:bodyPr/>
                    <a:lstStyle/>
                    <a:p>
                      <a:pPr algn="ctr"/>
                      <a:r>
                        <a:rPr lang="fr-FR" sz="2000" b="1" smtClean="0">
                          <a:latin typeface="Times New Roman" panose="02020603050405020304" pitchFamily="18" charset="0"/>
                          <a:cs typeface="Times New Roman" panose="02020603050405020304" pitchFamily="18" charset="0"/>
                        </a:rPr>
                        <a:t>U</a:t>
                      </a:r>
                      <a:r>
                        <a:rPr lang="fr-FR" sz="2000" b="1" baseline="-25000" smtClean="0">
                          <a:latin typeface="Times New Roman" panose="02020603050405020304" pitchFamily="18" charset="0"/>
                          <a:cs typeface="Times New Roman" panose="02020603050405020304" pitchFamily="18" charset="0"/>
                        </a:rPr>
                        <a:t>e</a:t>
                      </a:r>
                      <a:r>
                        <a:rPr lang="fr-FR" sz="2000" b="1" baseline="0" smtClean="0">
                          <a:latin typeface="Times New Roman" panose="02020603050405020304" pitchFamily="18" charset="0"/>
                          <a:cs typeface="Times New Roman" panose="02020603050405020304" pitchFamily="18" charset="0"/>
                        </a:rPr>
                        <a:t>(V)</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0</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0,5</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1,2</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1,3</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2</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xmlns="" val="10000"/>
                  </a:ext>
                </a:extLst>
              </a:tr>
              <a:tr h="370682">
                <a:tc>
                  <a:txBody>
                    <a:bodyPr/>
                    <a:lstStyle/>
                    <a:p>
                      <a:pPr algn="ctr"/>
                      <a:r>
                        <a:rPr lang="fr-FR" sz="2000" b="1" smtClean="0">
                          <a:latin typeface="Times New Roman" panose="02020603050405020304" pitchFamily="18" charset="0"/>
                          <a:cs typeface="Times New Roman" panose="02020603050405020304" pitchFamily="18" charset="0"/>
                        </a:rPr>
                        <a:t>U</a:t>
                      </a:r>
                      <a:r>
                        <a:rPr lang="fr-FR" sz="2000" b="1" baseline="-25000" smtClean="0">
                          <a:latin typeface="Times New Roman" panose="02020603050405020304" pitchFamily="18" charset="0"/>
                          <a:cs typeface="Times New Roman" panose="02020603050405020304" pitchFamily="18" charset="0"/>
                        </a:rPr>
                        <a:t>S</a:t>
                      </a:r>
                      <a:r>
                        <a:rPr lang="fr-FR" sz="2000" b="1" baseline="0" smtClean="0">
                          <a:latin typeface="Times New Roman" panose="02020603050405020304" pitchFamily="18" charset="0"/>
                          <a:cs typeface="Times New Roman" panose="02020603050405020304" pitchFamily="18" charset="0"/>
                        </a:rPr>
                        <a:t>(V)</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0</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5,5</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13,2</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smtClean="0">
                          <a:latin typeface="Times New Roman" panose="02020603050405020304" pitchFamily="18" charset="0"/>
                          <a:cs typeface="Times New Roman" panose="02020603050405020304" pitchFamily="18" charset="0"/>
                        </a:rPr>
                        <a:t>14,1</a:t>
                      </a:r>
                      <a:endParaRPr lang="fr-FR" sz="2000" b="1">
                        <a:latin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algn="ctr"/>
                      <a:r>
                        <a:rPr lang="fr-FR" sz="2000" b="1" dirty="0" smtClean="0">
                          <a:latin typeface="Times New Roman" panose="02020603050405020304" pitchFamily="18" charset="0"/>
                          <a:cs typeface="Times New Roman" panose="02020603050405020304" pitchFamily="18" charset="0"/>
                        </a:rPr>
                        <a:t>14,1</a:t>
                      </a:r>
                      <a:endParaRPr lang="fr-FR" sz="2000" b="1" dirty="0">
                        <a:latin typeface="Times New Roman" panose="02020603050405020304" pitchFamily="18" charset="0"/>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xmlns="" val="10001"/>
                  </a:ext>
                </a:extLst>
              </a:tr>
            </a:tbl>
          </a:graphicData>
        </a:graphic>
      </p:graphicFrame>
      <p:sp>
        <p:nvSpPr>
          <p:cNvPr id="80" name="Rectangle 2"/>
          <p:cNvSpPr>
            <a:spLocks noChangeArrowheads="1"/>
          </p:cNvSpPr>
          <p:nvPr/>
        </p:nvSpPr>
        <p:spPr bwMode="auto">
          <a:xfrm>
            <a:off x="128588" y="179388"/>
            <a:ext cx="6016625"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FontTx/>
              <a:buNone/>
              <a:defRPr/>
            </a:pPr>
            <a:r>
              <a:rPr lang="fr-FR" altLang="en-US" sz="2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1-2-Montage amplificateur non inverseur</a:t>
            </a:r>
          </a:p>
        </p:txBody>
      </p:sp>
      <p:sp>
        <p:nvSpPr>
          <p:cNvPr id="3134" name="Rectangle 80"/>
          <p:cNvSpPr>
            <a:spLocks noChangeArrowheads="1"/>
          </p:cNvSpPr>
          <p:nvPr/>
        </p:nvSpPr>
        <p:spPr bwMode="auto">
          <a:xfrm>
            <a:off x="155575" y="4906963"/>
            <a:ext cx="4394200" cy="1025525"/>
          </a:xfrm>
          <a:prstGeom prst="rect">
            <a:avLst/>
          </a:prstGeom>
          <a:noFill/>
          <a:ln w="9525">
            <a:noFill/>
            <a:miter lim="800000"/>
            <a:headEnd/>
            <a:tailEnd/>
          </a:ln>
        </p:spPr>
        <p:txBody>
          <a:bodyPr>
            <a:spAutoFit/>
          </a:bodyPr>
          <a:lstStyle/>
          <a:p>
            <a:r>
              <a:rPr lang="fr-FR" altLang="en-US" sz="2400" b="1"/>
              <a:t>-1,3V ≤ U</a:t>
            </a:r>
            <a:r>
              <a:rPr lang="fr-FR" altLang="en-US" sz="2400" b="1" baseline="-25000"/>
              <a:t>e</a:t>
            </a:r>
            <a:r>
              <a:rPr lang="fr-FR" altLang="en-US" sz="2400" b="1"/>
              <a:t> ≤ +1,3V</a:t>
            </a:r>
            <a:r>
              <a:rPr lang="ar-SA" altLang="en-US" sz="2400" b="1"/>
              <a:t> </a:t>
            </a:r>
            <a:r>
              <a:rPr lang="fr-FR" altLang="en-US" sz="2400" b="1"/>
              <a:t> la tension </a:t>
            </a:r>
          </a:p>
          <a:p>
            <a:pPr>
              <a:lnSpc>
                <a:spcPts val="2200"/>
              </a:lnSpc>
            </a:pPr>
            <a:r>
              <a:rPr lang="fr-FR" altLang="en-US" sz="2400" b="1"/>
              <a:t>U</a:t>
            </a:r>
            <a:r>
              <a:rPr lang="fr-FR" altLang="en-US" sz="2400" b="1" baseline="-25000"/>
              <a:t>S</a:t>
            </a:r>
            <a:r>
              <a:rPr lang="fr-FR" altLang="en-US" sz="2400" b="1"/>
              <a:t> est une fonction linéaire de la tension U</a:t>
            </a:r>
            <a:r>
              <a:rPr lang="fr-FR" altLang="en-US" sz="2400" b="1" baseline="-25000"/>
              <a:t>e </a:t>
            </a:r>
            <a:r>
              <a:rPr lang="fr-FR" altLang="en-US" sz="2400" b="1"/>
              <a:t>: </a:t>
            </a:r>
            <a:endParaRPr lang="en-US" altLang="en-US" sz="2400"/>
          </a:p>
        </p:txBody>
      </p:sp>
      <p:graphicFrame>
        <p:nvGraphicFramePr>
          <p:cNvPr id="82" name="Objet 41"/>
          <p:cNvGraphicFramePr>
            <a:graphicFrameLocks noChangeAspect="1"/>
          </p:cNvGraphicFramePr>
          <p:nvPr/>
        </p:nvGraphicFramePr>
        <p:xfrm>
          <a:off x="1889125" y="5580063"/>
          <a:ext cx="1428750" cy="406400"/>
        </p:xfrm>
        <a:graphic>
          <a:graphicData uri="http://schemas.openxmlformats.org/presentationml/2006/ole">
            <p:oleObj spid="_x0000_s3135" name="Equation" r:id="rId27" imgW="1129810" imgH="330057" progId="Equation.DSMT4">
              <p:embed/>
            </p:oleObj>
          </a:graphicData>
        </a:graphic>
      </p:graphicFrame>
      <p:sp>
        <p:nvSpPr>
          <p:cNvPr id="3136" name="Rectangle 82"/>
          <p:cNvSpPr>
            <a:spLocks noChangeArrowheads="1"/>
          </p:cNvSpPr>
          <p:nvPr/>
        </p:nvSpPr>
        <p:spPr bwMode="auto">
          <a:xfrm>
            <a:off x="77788" y="6021388"/>
            <a:ext cx="4394200" cy="869950"/>
          </a:xfrm>
          <a:prstGeom prst="rect">
            <a:avLst/>
          </a:prstGeom>
          <a:noFill/>
          <a:ln w="9525">
            <a:noFill/>
            <a:miter lim="800000"/>
            <a:headEnd/>
            <a:tailEnd/>
          </a:ln>
        </p:spPr>
        <p:txBody>
          <a:bodyPr>
            <a:spAutoFit/>
          </a:bodyPr>
          <a:lstStyle/>
          <a:p>
            <a:pPr>
              <a:lnSpc>
                <a:spcPts val="2000"/>
              </a:lnSpc>
            </a:pPr>
            <a:r>
              <a:rPr lang="fr-FR" altLang="en-US" sz="2400" b="1"/>
              <a:t>Où G est le coefficient directeur du montage . G est le coefficient directeur de la portion de droite</a:t>
            </a:r>
            <a:endParaRPr lang="en-US" altLang="en-US" sz="2400"/>
          </a:p>
        </p:txBody>
      </p:sp>
      <p:sp>
        <p:nvSpPr>
          <p:cNvPr id="85" name="Rectangle 2061"/>
          <p:cNvSpPr>
            <a:spLocks noChangeArrowheads="1"/>
          </p:cNvSpPr>
          <p:nvPr/>
        </p:nvSpPr>
        <p:spPr bwMode="auto">
          <a:xfrm>
            <a:off x="217488" y="4676775"/>
            <a:ext cx="3649662" cy="347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lnSpc>
                <a:spcPts val="1900"/>
              </a:lnSpc>
              <a:spcBef>
                <a:spcPct val="0"/>
              </a:spcBef>
              <a:buFontTx/>
              <a:buNone/>
              <a:defRPr/>
            </a:pPr>
            <a:r>
              <a:rPr lang="fr-FR" altLang="en-US" sz="24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a-régime linéaire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0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6" grpId="0"/>
      <p:bldP spid="76" grpId="0"/>
      <p:bldP spid="3105" grpId="0"/>
      <p:bldP spid="74" grpId="0"/>
      <p:bldP spid="80" grpId="0"/>
      <p:bldP spid="3134" grpId="0"/>
      <p:bldP spid="3136" grpId="0"/>
      <p:bldP spid="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ChangeArrowheads="1"/>
          </p:cNvSpPr>
          <p:nvPr/>
        </p:nvSpPr>
        <p:spPr bwMode="auto">
          <a:xfrm>
            <a:off x="200025" y="2652713"/>
            <a:ext cx="4572000" cy="939800"/>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-en régime linéaire la différence</a:t>
            </a:r>
          </a:p>
          <a:p>
            <a:pPr eaLnBrk="1" hangingPunct="1">
              <a:lnSpc>
                <a:spcPts val="2200"/>
              </a:lnSpc>
            </a:pPr>
            <a:r>
              <a:rPr lang="fr-FR" altLang="en-US" sz="2400" b="1">
                <a:cs typeface="Arabic Transparent" pitchFamily="2" charset="0"/>
              </a:rPr>
              <a:t>de potentiel ε entre les entrées E</a:t>
            </a:r>
            <a:r>
              <a:rPr lang="fr-FR" altLang="en-US" sz="2800" b="1" baseline="30000">
                <a:latin typeface="Tahoma" pitchFamily="34" charset="0"/>
                <a:cs typeface="Tahoma" pitchFamily="34" charset="0"/>
              </a:rPr>
              <a:t>-</a:t>
            </a:r>
            <a:r>
              <a:rPr lang="fr-FR" altLang="en-US" sz="2400" b="1">
                <a:cs typeface="Arabic Transparent" pitchFamily="2" charset="0"/>
              </a:rPr>
              <a:t> et E</a:t>
            </a:r>
            <a:r>
              <a:rPr lang="fr-FR" altLang="en-US" sz="2600" b="1" baseline="30000">
                <a:latin typeface="Tahoma" pitchFamily="34" charset="0"/>
                <a:cs typeface="Tahoma" pitchFamily="34" charset="0"/>
              </a:rPr>
              <a:t>+</a:t>
            </a:r>
            <a:r>
              <a:rPr lang="fr-FR" altLang="en-US" sz="2400" b="1">
                <a:cs typeface="Arabic Transparent" pitchFamily="2" charset="0"/>
              </a:rPr>
              <a:t> est nulle :</a:t>
            </a:r>
          </a:p>
        </p:txBody>
      </p:sp>
      <p:sp>
        <p:nvSpPr>
          <p:cNvPr id="4099" name="Rectangle 11"/>
          <p:cNvSpPr>
            <a:spLocks noChangeArrowheads="1"/>
          </p:cNvSpPr>
          <p:nvPr/>
        </p:nvSpPr>
        <p:spPr bwMode="auto">
          <a:xfrm>
            <a:off x="212725" y="1771650"/>
            <a:ext cx="4897438" cy="938213"/>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Le modèle de l'AO idéal comporte:</a:t>
            </a:r>
          </a:p>
          <a:p>
            <a:pPr eaLnBrk="1" hangingPunct="1">
              <a:lnSpc>
                <a:spcPts val="2200"/>
              </a:lnSpc>
            </a:pPr>
            <a:r>
              <a:rPr lang="fr-FR" altLang="en-US" sz="2400" b="1">
                <a:cs typeface="Arabic Transparent" pitchFamily="2" charset="0"/>
              </a:rPr>
              <a:t>- Une résistance d'entrée infinie, ce qui implique </a:t>
            </a:r>
            <a:endParaRPr lang="en-US" altLang="en-US" sz="2400" b="1">
              <a:cs typeface="Arabic Transparent" pitchFamily="2" charset="0"/>
            </a:endParaRPr>
          </a:p>
        </p:txBody>
      </p:sp>
      <p:sp>
        <p:nvSpPr>
          <p:cNvPr id="4100" name="Rectangle 4"/>
          <p:cNvSpPr>
            <a:spLocks noChangeArrowheads="1"/>
          </p:cNvSpPr>
          <p:nvPr/>
        </p:nvSpPr>
        <p:spPr bwMode="auto">
          <a:xfrm>
            <a:off x="250825" y="-1588"/>
            <a:ext cx="3052763" cy="357188"/>
          </a:xfrm>
          <a:prstGeom prst="rect">
            <a:avLst/>
          </a:prstGeom>
          <a:noFill/>
          <a:ln w="9525">
            <a:noFill/>
            <a:miter lim="800000"/>
            <a:headEnd/>
            <a:tailEnd/>
          </a:ln>
        </p:spPr>
        <p:txBody>
          <a:bodyPr wrap="none">
            <a:spAutoFit/>
          </a:bodyPr>
          <a:lstStyle/>
          <a:p>
            <a:pPr>
              <a:lnSpc>
                <a:spcPts val="2000"/>
              </a:lnSpc>
            </a:pPr>
            <a:r>
              <a:rPr lang="fr-FR" altLang="en-US" sz="2400" b="1"/>
              <a:t>passant par l’origine .</a:t>
            </a:r>
            <a:endParaRPr lang="en-US" altLang="en-US" sz="2400"/>
          </a:p>
        </p:txBody>
      </p:sp>
      <p:sp>
        <p:nvSpPr>
          <p:cNvPr id="88" name="Rectangle 2061"/>
          <p:cNvSpPr>
            <a:spLocks noChangeArrowheads="1"/>
          </p:cNvSpPr>
          <p:nvPr/>
        </p:nvSpPr>
        <p:spPr bwMode="auto">
          <a:xfrm>
            <a:off x="217488" y="311150"/>
            <a:ext cx="3649662" cy="347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lnSpc>
                <a:spcPts val="1900"/>
              </a:lnSpc>
              <a:spcBef>
                <a:spcPct val="0"/>
              </a:spcBef>
              <a:buFontTx/>
              <a:buNone/>
              <a:defRPr/>
            </a:pPr>
            <a:r>
              <a:rPr lang="fr-FR" altLang="en-US" sz="24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b-régime de saturation </a:t>
            </a:r>
          </a:p>
        </p:txBody>
      </p:sp>
      <p:sp>
        <p:nvSpPr>
          <p:cNvPr id="4102" name="Rectangle 2061"/>
          <p:cNvSpPr>
            <a:spLocks noChangeArrowheads="1"/>
          </p:cNvSpPr>
          <p:nvPr/>
        </p:nvSpPr>
        <p:spPr bwMode="auto">
          <a:xfrm>
            <a:off x="233363" y="557213"/>
            <a:ext cx="8964612" cy="939800"/>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Pour </a:t>
            </a:r>
            <a:r>
              <a:rPr lang="fr-FR" altLang="en-US" sz="2400" b="1"/>
              <a:t>U</a:t>
            </a:r>
            <a:r>
              <a:rPr lang="fr-FR" altLang="en-US" sz="2400" b="1" baseline="-25000"/>
              <a:t>e</a:t>
            </a:r>
            <a:r>
              <a:rPr lang="fr-FR" altLang="en-US" sz="2400" b="1"/>
              <a:t> &gt; 1,3V ou (U</a:t>
            </a:r>
            <a:r>
              <a:rPr lang="fr-FR" altLang="en-US" sz="2400" b="1" baseline="-25000"/>
              <a:t>e</a:t>
            </a:r>
            <a:r>
              <a:rPr lang="fr-FR" altLang="en-US" sz="2400" b="1"/>
              <a:t> &lt; -1,3V) la tension de sortie de l‘A.O prend une des valeurs limites +U</a:t>
            </a:r>
            <a:r>
              <a:rPr lang="fr-FR" altLang="en-US" sz="2400" b="1" baseline="-25000"/>
              <a:t>sat</a:t>
            </a:r>
            <a:r>
              <a:rPr lang="fr-FR" altLang="en-US" sz="2400" b="1"/>
              <a:t> ou -U</a:t>
            </a:r>
            <a:r>
              <a:rPr lang="fr-FR" altLang="en-US" sz="2400" b="1" baseline="-25000"/>
              <a:t>sat</a:t>
            </a:r>
            <a:r>
              <a:rPr lang="fr-FR" altLang="en-US" sz="2400" b="1"/>
              <a:t> , on dit que l‘A.O est saturé, U</a:t>
            </a:r>
            <a:r>
              <a:rPr lang="fr-FR" altLang="en-US" sz="2400" b="1" baseline="-25000"/>
              <a:t>sat</a:t>
            </a:r>
            <a:r>
              <a:rPr lang="fr-FR" altLang="en-US" sz="2400" b="1"/>
              <a:t> est appelée tension de saturation de l'AO</a:t>
            </a:r>
            <a:endParaRPr lang="fr-FR" altLang="en-US" sz="2400" b="1">
              <a:cs typeface="Arabic Transparent" pitchFamily="2" charset="0"/>
            </a:endParaRPr>
          </a:p>
        </p:txBody>
      </p:sp>
      <p:sp>
        <p:nvSpPr>
          <p:cNvPr id="7" name="Rectangle 2"/>
          <p:cNvSpPr>
            <a:spLocks noChangeArrowheads="1"/>
          </p:cNvSpPr>
          <p:nvPr/>
        </p:nvSpPr>
        <p:spPr bwMode="auto">
          <a:xfrm>
            <a:off x="128588" y="1404938"/>
            <a:ext cx="5305425"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FontTx/>
              <a:buNone/>
              <a:defRPr/>
            </a:pPr>
            <a:r>
              <a:rPr lang="fr-FR" altLang="en-US" sz="2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2-2-l’amplificateur opérationnel idéal.</a:t>
            </a:r>
          </a:p>
        </p:txBody>
      </p:sp>
      <p:graphicFrame>
        <p:nvGraphicFramePr>
          <p:cNvPr id="4104" name="Objet 105"/>
          <p:cNvGraphicFramePr>
            <a:graphicFrameLocks noChangeAspect="1"/>
          </p:cNvGraphicFramePr>
          <p:nvPr/>
        </p:nvGraphicFramePr>
        <p:xfrm>
          <a:off x="2025650" y="2293938"/>
          <a:ext cx="1208088" cy="349250"/>
        </p:xfrm>
        <a:graphic>
          <a:graphicData uri="http://schemas.openxmlformats.org/presentationml/2006/ole">
            <p:oleObj spid="_x0000_s4104" name="Equation" r:id="rId3" imgW="1066800" imgH="292100" progId="Equation.DSMT4">
              <p:embed/>
            </p:oleObj>
          </a:graphicData>
        </a:graphic>
      </p:graphicFrame>
      <p:graphicFrame>
        <p:nvGraphicFramePr>
          <p:cNvPr id="4105" name="Objet 105"/>
          <p:cNvGraphicFramePr>
            <a:graphicFrameLocks noChangeAspect="1"/>
          </p:cNvGraphicFramePr>
          <p:nvPr/>
        </p:nvGraphicFramePr>
        <p:xfrm>
          <a:off x="2338388" y="3219450"/>
          <a:ext cx="1050925" cy="423863"/>
        </p:xfrm>
        <a:graphic>
          <a:graphicData uri="http://schemas.openxmlformats.org/presentationml/2006/ole">
            <p:oleObj spid="_x0000_s4105" name="Equation" r:id="rId4" imgW="926698" imgH="355446" progId="Equation.DSMT4">
              <p:embed/>
            </p:oleObj>
          </a:graphicData>
        </a:graphic>
      </p:graphicFrame>
      <p:graphicFrame>
        <p:nvGraphicFramePr>
          <p:cNvPr id="4106" name="Objet 105"/>
          <p:cNvGraphicFramePr>
            <a:graphicFrameLocks noChangeAspect="1"/>
          </p:cNvGraphicFramePr>
          <p:nvPr/>
        </p:nvGraphicFramePr>
        <p:xfrm>
          <a:off x="3430588" y="3217863"/>
          <a:ext cx="1725612" cy="425450"/>
        </p:xfrm>
        <a:graphic>
          <a:graphicData uri="http://schemas.openxmlformats.org/presentationml/2006/ole">
            <p:oleObj spid="_x0000_s4106" name="Equation" r:id="rId5" imgW="1524000" imgH="355600" progId="Equation.DSMT4">
              <p:embed/>
            </p:oleObj>
          </a:graphicData>
        </a:graphic>
      </p:graphicFrame>
      <p:grpSp>
        <p:nvGrpSpPr>
          <p:cNvPr id="2" name="Groupe 1"/>
          <p:cNvGrpSpPr>
            <a:grpSpLocks/>
          </p:cNvGrpSpPr>
          <p:nvPr/>
        </p:nvGrpSpPr>
        <p:grpSpPr bwMode="auto">
          <a:xfrm>
            <a:off x="5491163" y="1573213"/>
            <a:ext cx="3525837" cy="2084387"/>
            <a:chOff x="5491163" y="1573213"/>
            <a:chExt cx="3525837" cy="2084387"/>
          </a:xfrm>
        </p:grpSpPr>
        <p:grpSp>
          <p:nvGrpSpPr>
            <p:cNvPr id="4167" name="Groupe 72"/>
            <p:cNvGrpSpPr>
              <a:grpSpLocks/>
            </p:cNvGrpSpPr>
            <p:nvPr/>
          </p:nvGrpSpPr>
          <p:grpSpPr bwMode="auto">
            <a:xfrm>
              <a:off x="5491163" y="1573213"/>
              <a:ext cx="3525837" cy="2084387"/>
              <a:chOff x="607223" y="864194"/>
              <a:chExt cx="3526032" cy="2084515"/>
            </a:xfrm>
          </p:grpSpPr>
          <p:cxnSp>
            <p:nvCxnSpPr>
              <p:cNvPr id="4169" name="Connecteur droit 74"/>
              <p:cNvCxnSpPr>
                <a:cxnSpLocks noChangeShapeType="1"/>
                <a:stCxn id="4173" idx="0"/>
              </p:cNvCxnSpPr>
              <p:nvPr/>
            </p:nvCxnSpPr>
            <p:spPr bwMode="auto">
              <a:xfrm>
                <a:off x="3405938" y="1405631"/>
                <a:ext cx="517990" cy="0"/>
              </a:xfrm>
              <a:prstGeom prst="line">
                <a:avLst/>
              </a:prstGeom>
              <a:noFill/>
              <a:ln w="28575" algn="ctr">
                <a:solidFill>
                  <a:schemeClr val="tx1"/>
                </a:solidFill>
                <a:round/>
                <a:headEnd/>
                <a:tailEnd/>
              </a:ln>
              <a:effectLst/>
            </p:spPr>
          </p:cxnSp>
          <p:cxnSp>
            <p:nvCxnSpPr>
              <p:cNvPr id="4170" name="Connecteur droit 76"/>
              <p:cNvCxnSpPr>
                <a:cxnSpLocks noChangeShapeType="1"/>
              </p:cNvCxnSpPr>
              <p:nvPr/>
            </p:nvCxnSpPr>
            <p:spPr bwMode="auto">
              <a:xfrm flipV="1">
                <a:off x="939800" y="1168173"/>
                <a:ext cx="1664776" cy="0"/>
              </a:xfrm>
              <a:prstGeom prst="line">
                <a:avLst/>
              </a:prstGeom>
              <a:noFill/>
              <a:ln w="28575" algn="ctr">
                <a:solidFill>
                  <a:schemeClr val="tx1"/>
                </a:solidFill>
                <a:round/>
                <a:headEnd/>
                <a:tailEnd/>
              </a:ln>
              <a:effectLst/>
            </p:spPr>
          </p:cxnSp>
          <p:graphicFrame>
            <p:nvGraphicFramePr>
              <p:cNvPr id="4171" name="Objet 77"/>
              <p:cNvGraphicFramePr>
                <a:graphicFrameLocks noChangeAspect="1"/>
              </p:cNvGraphicFramePr>
              <p:nvPr/>
            </p:nvGraphicFramePr>
            <p:xfrm>
              <a:off x="1619877" y="864194"/>
              <a:ext cx="266655" cy="279390"/>
            </p:xfrm>
            <a:graphic>
              <a:graphicData uri="http://schemas.openxmlformats.org/presentationml/2006/ole">
                <p:oleObj spid="_x0000_s4171" name="Equation" r:id="rId6" imgW="266584" imgH="279279" progId="Equation.DSMT4">
                  <p:embed/>
                </p:oleObj>
              </a:graphicData>
            </a:graphic>
          </p:graphicFrame>
          <p:graphicFrame>
            <p:nvGraphicFramePr>
              <p:cNvPr id="4172" name="Objet 78"/>
              <p:cNvGraphicFramePr>
                <a:graphicFrameLocks noChangeAspect="1"/>
              </p:cNvGraphicFramePr>
              <p:nvPr/>
            </p:nvGraphicFramePr>
            <p:xfrm>
              <a:off x="3605848" y="1040400"/>
              <a:ext cx="177770" cy="241292"/>
            </p:xfrm>
            <a:graphic>
              <a:graphicData uri="http://schemas.openxmlformats.org/presentationml/2006/ole">
                <p:oleObj spid="_x0000_s4172" name="Equation" r:id="rId7" imgW="177646" imgH="241091" progId="Equation.DSMT4">
                  <p:embed/>
                </p:oleObj>
              </a:graphicData>
            </a:graphic>
          </p:graphicFrame>
          <p:sp>
            <p:nvSpPr>
              <p:cNvPr id="4173" name="Triangle isocèle 94"/>
              <p:cNvSpPr>
                <a:spLocks noChangeArrowheads="1"/>
              </p:cNvSpPr>
              <p:nvPr/>
            </p:nvSpPr>
            <p:spPr bwMode="auto">
              <a:xfrm rot="5400000">
                <a:off x="2573209" y="1004949"/>
                <a:ext cx="864096" cy="8013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graphicFrame>
            <p:nvGraphicFramePr>
              <p:cNvPr id="4174" name="Objet 95"/>
              <p:cNvGraphicFramePr>
                <a:graphicFrameLocks noChangeAspect="1"/>
              </p:cNvGraphicFramePr>
              <p:nvPr/>
            </p:nvGraphicFramePr>
            <p:xfrm>
              <a:off x="2623725" y="1142938"/>
              <a:ext cx="180944" cy="152395"/>
            </p:xfrm>
            <a:graphic>
              <a:graphicData uri="http://schemas.openxmlformats.org/presentationml/2006/ole">
                <p:oleObj spid="_x0000_s4174" name="Equation" r:id="rId8" imgW="139639" imgH="152334" progId="Equation.DSMT4">
                  <p:embed/>
                </p:oleObj>
              </a:graphicData>
            </a:graphic>
          </p:graphicFrame>
          <p:graphicFrame>
            <p:nvGraphicFramePr>
              <p:cNvPr id="4175" name="Objet 96"/>
              <p:cNvGraphicFramePr>
                <a:graphicFrameLocks noChangeAspect="1"/>
              </p:cNvGraphicFramePr>
              <p:nvPr/>
            </p:nvGraphicFramePr>
            <p:xfrm>
              <a:off x="2621420" y="1513459"/>
              <a:ext cx="215864" cy="215893"/>
            </p:xfrm>
            <a:graphic>
              <a:graphicData uri="http://schemas.openxmlformats.org/presentationml/2006/ole">
                <p:oleObj spid="_x0000_s4175" name="Equation" r:id="rId9" imgW="215619" imgH="215619" progId="Equation.DSMT4">
                  <p:embed/>
                </p:oleObj>
              </a:graphicData>
            </a:graphic>
          </p:graphicFrame>
          <p:graphicFrame>
            <p:nvGraphicFramePr>
              <p:cNvPr id="4176" name="Objet 97"/>
              <p:cNvGraphicFramePr>
                <a:graphicFrameLocks noChangeAspect="1"/>
              </p:cNvGraphicFramePr>
              <p:nvPr/>
            </p:nvGraphicFramePr>
            <p:xfrm>
              <a:off x="1636951" y="1690655"/>
              <a:ext cx="304800" cy="279400"/>
            </p:xfrm>
            <a:graphic>
              <a:graphicData uri="http://schemas.openxmlformats.org/presentationml/2006/ole">
                <p:oleObj spid="_x0000_s4176" name="Equation" r:id="rId10" imgW="304668" imgH="279279" progId="Equation.DSMT4">
                  <p:embed/>
                </p:oleObj>
              </a:graphicData>
            </a:graphic>
          </p:graphicFrame>
          <p:graphicFrame>
            <p:nvGraphicFramePr>
              <p:cNvPr id="4177" name="Objet 98"/>
              <p:cNvGraphicFramePr>
                <a:graphicFrameLocks noChangeAspect="1"/>
              </p:cNvGraphicFramePr>
              <p:nvPr/>
            </p:nvGraphicFramePr>
            <p:xfrm>
              <a:off x="3815755" y="1779669"/>
              <a:ext cx="317500" cy="330200"/>
            </p:xfrm>
            <a:graphic>
              <a:graphicData uri="http://schemas.openxmlformats.org/presentationml/2006/ole">
                <p:oleObj spid="_x0000_s4177" name="Equation" r:id="rId11" imgW="317362" imgH="330057" progId="Equation.DSMT4">
                  <p:embed/>
                </p:oleObj>
              </a:graphicData>
            </a:graphic>
          </p:graphicFrame>
          <p:cxnSp>
            <p:nvCxnSpPr>
              <p:cNvPr id="4178" name="Connecteur droit avec flèche 99"/>
              <p:cNvCxnSpPr>
                <a:cxnSpLocks noChangeShapeType="1"/>
              </p:cNvCxnSpPr>
              <p:nvPr/>
            </p:nvCxnSpPr>
            <p:spPr bwMode="auto">
              <a:xfrm flipH="1" flipV="1">
                <a:off x="3770071" y="1438499"/>
                <a:ext cx="0" cy="1012541"/>
              </a:xfrm>
              <a:prstGeom prst="straightConnector1">
                <a:avLst/>
              </a:prstGeom>
              <a:noFill/>
              <a:ln w="28575" algn="ctr">
                <a:solidFill>
                  <a:schemeClr val="tx1"/>
                </a:solidFill>
                <a:round/>
                <a:headEnd/>
                <a:tailEnd type="triangle" w="med" len="med"/>
              </a:ln>
              <a:effectLst/>
            </p:spPr>
          </p:cxnSp>
          <p:grpSp>
            <p:nvGrpSpPr>
              <p:cNvPr id="4179" name="Groupe 100"/>
              <p:cNvGrpSpPr>
                <a:grpSpLocks/>
              </p:cNvGrpSpPr>
              <p:nvPr/>
            </p:nvGrpSpPr>
            <p:grpSpPr bwMode="auto">
              <a:xfrm>
                <a:off x="1757966" y="2526249"/>
                <a:ext cx="574852" cy="422460"/>
                <a:chOff x="1757966" y="2564349"/>
                <a:chExt cx="574852" cy="422460"/>
              </a:xfrm>
            </p:grpSpPr>
            <p:graphicFrame>
              <p:nvGraphicFramePr>
                <p:cNvPr id="4194" name="Objet 116"/>
                <p:cNvGraphicFramePr>
                  <a:graphicFrameLocks noChangeAspect="1"/>
                </p:cNvGraphicFramePr>
                <p:nvPr/>
              </p:nvGraphicFramePr>
              <p:xfrm>
                <a:off x="1757966" y="2564349"/>
                <a:ext cx="292051" cy="228592"/>
              </p:xfrm>
              <a:graphic>
                <a:graphicData uri="http://schemas.openxmlformats.org/presentationml/2006/ole">
                  <p:oleObj spid="_x0000_s4194" name="Equation" r:id="rId12" imgW="291973" imgH="228501" progId="Equation.DSMT4">
                    <p:embed/>
                  </p:oleObj>
                </a:graphicData>
              </a:graphic>
            </p:graphicFrame>
            <p:cxnSp>
              <p:nvCxnSpPr>
                <p:cNvPr id="4195" name="Connecteur droit 118"/>
                <p:cNvCxnSpPr>
                  <a:cxnSpLocks noChangeShapeType="1"/>
                </p:cNvCxnSpPr>
                <p:nvPr/>
              </p:nvCxnSpPr>
              <p:spPr bwMode="auto">
                <a:xfrm>
                  <a:off x="1900770" y="2848345"/>
                  <a:ext cx="432048" cy="0"/>
                </a:xfrm>
                <a:prstGeom prst="line">
                  <a:avLst/>
                </a:prstGeom>
                <a:noFill/>
                <a:ln w="28575" algn="ctr">
                  <a:solidFill>
                    <a:schemeClr val="tx1"/>
                  </a:solidFill>
                  <a:round/>
                  <a:headEnd/>
                  <a:tailEnd/>
                </a:ln>
                <a:effectLst/>
              </p:spPr>
            </p:cxnSp>
            <p:sp>
              <p:nvSpPr>
                <p:cNvPr id="4196" name="Rectangle 119"/>
                <p:cNvSpPr>
                  <a:spLocks noChangeArrowheads="1"/>
                </p:cNvSpPr>
                <p:nvPr/>
              </p:nvSpPr>
              <p:spPr bwMode="auto">
                <a:xfrm>
                  <a:off x="1898636" y="2867395"/>
                  <a:ext cx="434182" cy="119414"/>
                </a:xfrm>
                <a:prstGeom prst="rect">
                  <a:avLst/>
                </a:prstGeom>
                <a:blipFill dpi="0" rotWithShape="0">
                  <a:blip r:embed="rId13"/>
                  <a:srcRect/>
                  <a:tile tx="0" ty="0" sx="100000" sy="100000" flip="none" algn="tl"/>
                </a:blipFill>
                <a:ln w="28575" algn="ctr">
                  <a:noFill/>
                  <a:round/>
                  <a:headEnd/>
                  <a:tailEnd/>
                </a:ln>
              </p:spPr>
              <p:txBody>
                <a:bodyPr/>
                <a:lstStyle/>
                <a:p>
                  <a:pPr algn="r" rtl="1" eaLnBrk="1" hangingPunct="1"/>
                  <a:endParaRPr lang="fr-FR" altLang="en-US"/>
                </a:p>
              </p:txBody>
            </p:sp>
          </p:grpSp>
          <p:cxnSp>
            <p:nvCxnSpPr>
              <p:cNvPr id="4180" name="Connecteur droit 101"/>
              <p:cNvCxnSpPr>
                <a:cxnSpLocks noChangeShapeType="1"/>
              </p:cNvCxnSpPr>
              <p:nvPr/>
            </p:nvCxnSpPr>
            <p:spPr bwMode="auto">
              <a:xfrm flipH="1">
                <a:off x="2086183" y="2483183"/>
                <a:ext cx="0" cy="321999"/>
              </a:xfrm>
              <a:prstGeom prst="line">
                <a:avLst/>
              </a:prstGeom>
              <a:noFill/>
              <a:ln w="28575" algn="ctr">
                <a:solidFill>
                  <a:schemeClr val="tx1"/>
                </a:solidFill>
                <a:round/>
                <a:headEnd/>
                <a:tailEnd/>
              </a:ln>
              <a:effectLst/>
            </p:spPr>
          </p:cxnSp>
          <p:graphicFrame>
            <p:nvGraphicFramePr>
              <p:cNvPr id="4181" name="Objet 105"/>
              <p:cNvGraphicFramePr>
                <a:graphicFrameLocks noChangeAspect="1"/>
              </p:cNvGraphicFramePr>
              <p:nvPr/>
            </p:nvGraphicFramePr>
            <p:xfrm>
              <a:off x="2243918" y="864394"/>
              <a:ext cx="177800" cy="279400"/>
            </p:xfrm>
            <a:graphic>
              <a:graphicData uri="http://schemas.openxmlformats.org/presentationml/2006/ole">
                <p:oleObj spid="_x0000_s4181" name="Equation" r:id="rId14" imgW="177646" imgH="279158" progId="Equation.DSMT4">
                  <p:embed/>
                </p:oleObj>
              </a:graphicData>
            </a:graphic>
          </p:graphicFrame>
          <p:graphicFrame>
            <p:nvGraphicFramePr>
              <p:cNvPr id="4182" name="Objet 106"/>
              <p:cNvGraphicFramePr>
                <a:graphicFrameLocks noChangeAspect="1"/>
              </p:cNvGraphicFramePr>
              <p:nvPr/>
            </p:nvGraphicFramePr>
            <p:xfrm>
              <a:off x="2257820" y="1345084"/>
              <a:ext cx="215900" cy="279400"/>
            </p:xfrm>
            <a:graphic>
              <a:graphicData uri="http://schemas.openxmlformats.org/presentationml/2006/ole">
                <p:oleObj spid="_x0000_s4182" name="Equation" r:id="rId15" imgW="215806" imgH="279279" progId="Equation.DSMT4">
                  <p:embed/>
                </p:oleObj>
              </a:graphicData>
            </a:graphic>
          </p:graphicFrame>
          <p:cxnSp>
            <p:nvCxnSpPr>
              <p:cNvPr id="4183" name="Connecteur droit avec flèche 107"/>
              <p:cNvCxnSpPr>
                <a:cxnSpLocks noChangeShapeType="1"/>
              </p:cNvCxnSpPr>
              <p:nvPr/>
            </p:nvCxnSpPr>
            <p:spPr bwMode="auto">
              <a:xfrm flipH="1" flipV="1">
                <a:off x="1787523" y="1191307"/>
                <a:ext cx="0" cy="403437"/>
              </a:xfrm>
              <a:prstGeom prst="straightConnector1">
                <a:avLst/>
              </a:prstGeom>
              <a:noFill/>
              <a:ln w="28575" algn="ctr">
                <a:solidFill>
                  <a:srgbClr val="FF0000"/>
                </a:solidFill>
                <a:round/>
                <a:headEnd/>
                <a:tailEnd type="triangle" w="med" len="med"/>
              </a:ln>
              <a:effectLst/>
            </p:spPr>
          </p:cxnSp>
          <p:graphicFrame>
            <p:nvGraphicFramePr>
              <p:cNvPr id="4184" name="Objet 108"/>
              <p:cNvGraphicFramePr>
                <a:graphicFrameLocks noChangeAspect="1"/>
              </p:cNvGraphicFramePr>
              <p:nvPr/>
            </p:nvGraphicFramePr>
            <p:xfrm>
              <a:off x="1598008" y="1290189"/>
              <a:ext cx="152400" cy="190500"/>
            </p:xfrm>
            <a:graphic>
              <a:graphicData uri="http://schemas.openxmlformats.org/presentationml/2006/ole">
                <p:oleObj spid="_x0000_s4184" name="Equation" r:id="rId16" imgW="152334" imgH="190417" progId="Equation.DSMT4">
                  <p:embed/>
                </p:oleObj>
              </a:graphicData>
            </a:graphic>
          </p:graphicFrame>
          <p:cxnSp>
            <p:nvCxnSpPr>
              <p:cNvPr id="35" name="Connecteur droit avec flèche 34"/>
              <p:cNvCxnSpPr/>
              <p:nvPr/>
            </p:nvCxnSpPr>
            <p:spPr bwMode="auto">
              <a:xfrm flipV="1">
                <a:off x="2283716" y="1157899"/>
                <a:ext cx="20162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Connecteur droit avec flèche 35"/>
              <p:cNvCxnSpPr/>
              <p:nvPr/>
            </p:nvCxnSpPr>
            <p:spPr bwMode="auto">
              <a:xfrm flipV="1">
                <a:off x="2283716" y="1650054"/>
                <a:ext cx="20162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Connecteur droit avec flèche 36"/>
              <p:cNvCxnSpPr/>
              <p:nvPr/>
            </p:nvCxnSpPr>
            <p:spPr bwMode="auto">
              <a:xfrm flipV="1">
                <a:off x="3493458" y="1411915"/>
                <a:ext cx="20162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88" name="Connecteur droit 124"/>
              <p:cNvCxnSpPr>
                <a:cxnSpLocks noChangeShapeType="1"/>
              </p:cNvCxnSpPr>
              <p:nvPr/>
            </p:nvCxnSpPr>
            <p:spPr bwMode="auto">
              <a:xfrm>
                <a:off x="1569430" y="1641418"/>
                <a:ext cx="1039315" cy="0"/>
              </a:xfrm>
              <a:prstGeom prst="line">
                <a:avLst/>
              </a:prstGeom>
              <a:noFill/>
              <a:ln w="28575" algn="ctr">
                <a:solidFill>
                  <a:schemeClr val="tx1"/>
                </a:solidFill>
                <a:round/>
                <a:headEnd/>
                <a:tailEnd/>
              </a:ln>
              <a:effectLst/>
            </p:spPr>
          </p:cxnSp>
          <p:cxnSp>
            <p:nvCxnSpPr>
              <p:cNvPr id="4189" name="Connecteur droit 127"/>
              <p:cNvCxnSpPr>
                <a:cxnSpLocks noChangeShapeType="1"/>
              </p:cNvCxnSpPr>
              <p:nvPr/>
            </p:nvCxnSpPr>
            <p:spPr bwMode="auto">
              <a:xfrm flipV="1">
                <a:off x="949089" y="2483183"/>
                <a:ext cx="2984291" cy="0"/>
              </a:xfrm>
              <a:prstGeom prst="line">
                <a:avLst/>
              </a:prstGeom>
              <a:noFill/>
              <a:ln w="28575" algn="ctr">
                <a:solidFill>
                  <a:schemeClr val="tx1"/>
                </a:solidFill>
                <a:round/>
                <a:headEnd/>
                <a:tailEnd/>
              </a:ln>
              <a:effectLst/>
            </p:spPr>
          </p:cxnSp>
          <p:graphicFrame>
            <p:nvGraphicFramePr>
              <p:cNvPr id="4190" name="Objet 132"/>
              <p:cNvGraphicFramePr>
                <a:graphicFrameLocks noChangeAspect="1"/>
              </p:cNvGraphicFramePr>
              <p:nvPr/>
            </p:nvGraphicFramePr>
            <p:xfrm>
              <a:off x="607223" y="1594419"/>
              <a:ext cx="369825" cy="355588"/>
            </p:xfrm>
            <a:graphic>
              <a:graphicData uri="http://schemas.openxmlformats.org/presentationml/2006/ole">
                <p:oleObj spid="_x0000_s4190" name="Equation" r:id="rId17" imgW="368140" imgH="355446" progId="Equation.DSMT4">
                  <p:embed/>
                </p:oleObj>
              </a:graphicData>
            </a:graphic>
          </p:graphicFrame>
          <p:cxnSp>
            <p:nvCxnSpPr>
              <p:cNvPr id="4191" name="Connecteur droit avec flèche 133"/>
              <p:cNvCxnSpPr>
                <a:cxnSpLocks noChangeShapeType="1"/>
              </p:cNvCxnSpPr>
              <p:nvPr/>
            </p:nvCxnSpPr>
            <p:spPr bwMode="auto">
              <a:xfrm flipV="1">
                <a:off x="968378" y="1213125"/>
                <a:ext cx="0" cy="1214100"/>
              </a:xfrm>
              <a:prstGeom prst="straightConnector1">
                <a:avLst/>
              </a:prstGeom>
              <a:noFill/>
              <a:ln w="28575" algn="ctr">
                <a:solidFill>
                  <a:schemeClr val="tx1"/>
                </a:solidFill>
                <a:round/>
                <a:headEnd/>
                <a:tailEnd type="triangle" w="med" len="med"/>
              </a:ln>
              <a:effectLst/>
            </p:spPr>
          </p:cxnSp>
          <p:graphicFrame>
            <p:nvGraphicFramePr>
              <p:cNvPr id="4192" name="Objet 135"/>
              <p:cNvGraphicFramePr>
                <a:graphicFrameLocks noChangeAspect="1"/>
              </p:cNvGraphicFramePr>
              <p:nvPr/>
            </p:nvGraphicFramePr>
            <p:xfrm>
              <a:off x="1210371" y="1899208"/>
              <a:ext cx="393634" cy="355588"/>
            </p:xfrm>
            <a:graphic>
              <a:graphicData uri="http://schemas.openxmlformats.org/presentationml/2006/ole">
                <p:oleObj spid="_x0000_s4192" name="Equation" r:id="rId18" imgW="393359" imgH="355292" progId="Equation.DSMT4">
                  <p:embed/>
                </p:oleObj>
              </a:graphicData>
            </a:graphic>
          </p:graphicFrame>
          <p:cxnSp>
            <p:nvCxnSpPr>
              <p:cNvPr id="4193" name="Connecteur droit avec flèche 136"/>
              <p:cNvCxnSpPr>
                <a:cxnSpLocks noChangeShapeType="1"/>
              </p:cNvCxnSpPr>
              <p:nvPr/>
            </p:nvCxnSpPr>
            <p:spPr bwMode="auto">
              <a:xfrm flipV="1">
                <a:off x="1569430" y="1679874"/>
                <a:ext cx="0" cy="747351"/>
              </a:xfrm>
              <a:prstGeom prst="straightConnector1">
                <a:avLst/>
              </a:prstGeom>
              <a:noFill/>
              <a:ln w="28575" algn="ctr">
                <a:solidFill>
                  <a:schemeClr val="tx1"/>
                </a:solidFill>
                <a:round/>
                <a:headEnd/>
                <a:tailEnd type="triangle" w="med" len="med"/>
              </a:ln>
              <a:effectLst/>
            </p:spPr>
          </p:cxnSp>
        </p:grpSp>
        <p:graphicFrame>
          <p:nvGraphicFramePr>
            <p:cNvPr id="4168" name="Objet 95"/>
            <p:cNvGraphicFramePr>
              <a:graphicFrameLocks noChangeAspect="1"/>
            </p:cNvGraphicFramePr>
            <p:nvPr/>
          </p:nvGraphicFramePr>
          <p:xfrm>
            <a:off x="7543800" y="1852613"/>
            <a:ext cx="180975" cy="152400"/>
          </p:xfrm>
          <a:graphic>
            <a:graphicData uri="http://schemas.openxmlformats.org/presentationml/2006/ole">
              <p:oleObj spid="_x0000_s4168" name="Equation" r:id="rId19" imgW="139639" imgH="152334" progId="Equation.DSMT4">
                <p:embed/>
              </p:oleObj>
            </a:graphicData>
          </a:graphic>
        </p:graphicFrame>
      </p:grpSp>
      <p:sp>
        <p:nvSpPr>
          <p:cNvPr id="4109" name="Rectangle 2"/>
          <p:cNvSpPr>
            <a:spLocks noChangeArrowheads="1"/>
          </p:cNvSpPr>
          <p:nvPr/>
        </p:nvSpPr>
        <p:spPr bwMode="auto">
          <a:xfrm>
            <a:off x="-36513" y="3538538"/>
            <a:ext cx="8929688" cy="461962"/>
          </a:xfrm>
          <a:prstGeom prst="rect">
            <a:avLst/>
          </a:prstGeom>
          <a:noFill/>
          <a:ln w="9525">
            <a:noFill/>
            <a:miter lim="800000"/>
            <a:headEnd/>
            <a:tailEnd/>
          </a:ln>
          <a:effectLst/>
        </p:spPr>
        <p:txBody>
          <a:bodyPr>
            <a:spAutoFit/>
          </a:bodyPr>
          <a:lstStyle/>
          <a:p>
            <a:pPr rtl="1" eaLnBrk="1" hangingPunct="1">
              <a:spcBef>
                <a:spcPct val="50000"/>
              </a:spcBef>
            </a:pPr>
            <a:r>
              <a:rPr lang="fr-FR" altLang="en-US" sz="2400" b="1">
                <a:solidFill>
                  <a:srgbClr val="FF0000"/>
                </a:solidFill>
                <a:cs typeface="Arabic Transparent" pitchFamily="2" charset="0"/>
              </a:rPr>
              <a:t>3-Montages électroniques comportant un A.O</a:t>
            </a:r>
          </a:p>
        </p:txBody>
      </p:sp>
      <p:sp>
        <p:nvSpPr>
          <p:cNvPr id="49" name="Rectangle 2"/>
          <p:cNvSpPr>
            <a:spLocks noChangeArrowheads="1"/>
          </p:cNvSpPr>
          <p:nvPr/>
        </p:nvSpPr>
        <p:spPr bwMode="auto">
          <a:xfrm>
            <a:off x="200025" y="3856038"/>
            <a:ext cx="5843588"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FontTx/>
              <a:buNone/>
              <a:defRPr/>
            </a:pPr>
            <a:r>
              <a:rPr lang="fr-FR" altLang="en-US" sz="2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1-3-Montage amplificateur non inverseur</a:t>
            </a:r>
          </a:p>
        </p:txBody>
      </p:sp>
      <p:sp>
        <p:nvSpPr>
          <p:cNvPr id="4111" name="Rectangle 104"/>
          <p:cNvSpPr>
            <a:spLocks noChangeArrowheads="1"/>
          </p:cNvSpPr>
          <p:nvPr/>
        </p:nvSpPr>
        <p:spPr bwMode="auto">
          <a:xfrm>
            <a:off x="238125" y="4235450"/>
            <a:ext cx="4897438" cy="376238"/>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-Soit le montage suivant :</a:t>
            </a:r>
            <a:endParaRPr lang="en-US" altLang="en-US" sz="2400" b="1">
              <a:cs typeface="Arabic Transparent" pitchFamily="2" charset="0"/>
            </a:endParaRPr>
          </a:p>
        </p:txBody>
      </p:sp>
      <p:sp>
        <p:nvSpPr>
          <p:cNvPr id="4112" name="Rectangle 105"/>
          <p:cNvSpPr>
            <a:spLocks noChangeArrowheads="1"/>
          </p:cNvSpPr>
          <p:nvPr/>
        </p:nvSpPr>
        <p:spPr bwMode="auto">
          <a:xfrm>
            <a:off x="284163" y="4522788"/>
            <a:ext cx="4603750" cy="939800"/>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L'A.O. est considéré idéal (parfait) et fonctionne en régime linéaire .</a:t>
            </a:r>
            <a:endParaRPr lang="en-US" altLang="en-US" sz="2400" b="1">
              <a:cs typeface="Arabic Transparent" pitchFamily="2" charset="0"/>
            </a:endParaRPr>
          </a:p>
        </p:txBody>
      </p:sp>
      <p:grpSp>
        <p:nvGrpSpPr>
          <p:cNvPr id="107" name="Groupe 106"/>
          <p:cNvGrpSpPr>
            <a:grpSpLocks/>
          </p:cNvGrpSpPr>
          <p:nvPr/>
        </p:nvGrpSpPr>
        <p:grpSpPr bwMode="auto">
          <a:xfrm>
            <a:off x="5434013" y="3986213"/>
            <a:ext cx="3184525" cy="2846387"/>
            <a:chOff x="710105" y="341637"/>
            <a:chExt cx="3184030" cy="2846063"/>
          </a:xfrm>
        </p:grpSpPr>
        <p:grpSp>
          <p:nvGrpSpPr>
            <p:cNvPr id="4119" name="Groupe 50"/>
            <p:cNvGrpSpPr>
              <a:grpSpLocks/>
            </p:cNvGrpSpPr>
            <p:nvPr/>
          </p:nvGrpSpPr>
          <p:grpSpPr bwMode="auto">
            <a:xfrm>
              <a:off x="710105" y="341637"/>
              <a:ext cx="3184030" cy="2846063"/>
              <a:chOff x="925655" y="918531"/>
              <a:chExt cx="3183878" cy="2847118"/>
            </a:xfrm>
          </p:grpSpPr>
          <p:grpSp>
            <p:nvGrpSpPr>
              <p:cNvPr id="4121" name="Groupe 1"/>
              <p:cNvGrpSpPr>
                <a:grpSpLocks/>
              </p:cNvGrpSpPr>
              <p:nvPr/>
            </p:nvGrpSpPr>
            <p:grpSpPr bwMode="auto">
              <a:xfrm>
                <a:off x="925655" y="918531"/>
                <a:ext cx="3183878" cy="2847118"/>
                <a:chOff x="4952485" y="2722495"/>
                <a:chExt cx="3183879" cy="2847109"/>
              </a:xfrm>
            </p:grpSpPr>
            <p:grpSp>
              <p:nvGrpSpPr>
                <p:cNvPr id="4126" name="Groupe 2"/>
                <p:cNvGrpSpPr>
                  <a:grpSpLocks/>
                </p:cNvGrpSpPr>
                <p:nvPr/>
              </p:nvGrpSpPr>
              <p:grpSpPr bwMode="auto">
                <a:xfrm>
                  <a:off x="4952485" y="2722495"/>
                  <a:ext cx="3183879" cy="2847109"/>
                  <a:chOff x="593180" y="101600"/>
                  <a:chExt cx="3183879" cy="2847109"/>
                </a:xfrm>
              </p:grpSpPr>
              <p:sp>
                <p:nvSpPr>
                  <p:cNvPr id="4128" name="Rectangle 4"/>
                  <p:cNvSpPr>
                    <a:spLocks noChangeArrowheads="1"/>
                  </p:cNvSpPr>
                  <p:nvPr/>
                </p:nvSpPr>
                <p:spPr bwMode="auto">
                  <a:xfrm>
                    <a:off x="1870380" y="260648"/>
                    <a:ext cx="1902391" cy="1152128"/>
                  </a:xfrm>
                  <a:prstGeom prst="rect">
                    <a:avLst/>
                  </a:prstGeom>
                  <a:noFill/>
                  <a:ln w="28575" algn="ctr">
                    <a:solidFill>
                      <a:schemeClr val="tx1"/>
                    </a:solidFill>
                    <a:round/>
                    <a:headEnd/>
                    <a:tailEnd/>
                  </a:ln>
                  <a:effectLst/>
                </p:spPr>
                <p:txBody>
                  <a:bodyPr/>
                  <a:lstStyle/>
                  <a:p>
                    <a:pPr algn="r" rtl="1" eaLnBrk="1" hangingPunct="1"/>
                    <a:endParaRPr lang="fr-FR" altLang="en-US"/>
                  </a:p>
                </p:txBody>
              </p:sp>
              <p:cxnSp>
                <p:nvCxnSpPr>
                  <p:cNvPr id="4129" name="Connecteur droit 5"/>
                  <p:cNvCxnSpPr>
                    <a:cxnSpLocks noChangeShapeType="1"/>
                    <a:stCxn id="4145" idx="0"/>
                  </p:cNvCxnSpPr>
                  <p:nvPr/>
                </p:nvCxnSpPr>
                <p:spPr bwMode="auto">
                  <a:xfrm>
                    <a:off x="3405938" y="1405631"/>
                    <a:ext cx="323984" cy="0"/>
                  </a:xfrm>
                  <a:prstGeom prst="line">
                    <a:avLst/>
                  </a:prstGeom>
                  <a:noFill/>
                  <a:ln w="28575" algn="ctr">
                    <a:solidFill>
                      <a:schemeClr val="tx1"/>
                    </a:solidFill>
                    <a:round/>
                    <a:headEnd/>
                    <a:tailEnd/>
                  </a:ln>
                  <a:effectLst/>
                </p:spPr>
              </p:cxnSp>
              <p:cxnSp>
                <p:nvCxnSpPr>
                  <p:cNvPr id="4130" name="Connecteur droit 6"/>
                  <p:cNvCxnSpPr>
                    <a:cxnSpLocks noChangeShapeType="1"/>
                  </p:cNvCxnSpPr>
                  <p:nvPr/>
                </p:nvCxnSpPr>
                <p:spPr bwMode="auto">
                  <a:xfrm flipV="1">
                    <a:off x="1806783" y="1662688"/>
                    <a:ext cx="797792" cy="44"/>
                  </a:xfrm>
                  <a:prstGeom prst="line">
                    <a:avLst/>
                  </a:prstGeom>
                  <a:noFill/>
                  <a:ln w="28575" algn="ctr">
                    <a:solidFill>
                      <a:schemeClr val="tx1"/>
                    </a:solidFill>
                    <a:round/>
                    <a:headEnd/>
                    <a:tailEnd/>
                  </a:ln>
                  <a:effectLst/>
                </p:spPr>
              </p:cxnSp>
              <p:cxnSp>
                <p:nvCxnSpPr>
                  <p:cNvPr id="4131" name="Connecteur droit 7"/>
                  <p:cNvCxnSpPr>
                    <a:cxnSpLocks noChangeShapeType="1"/>
                  </p:cNvCxnSpPr>
                  <p:nvPr/>
                </p:nvCxnSpPr>
                <p:spPr bwMode="auto">
                  <a:xfrm>
                    <a:off x="1475656" y="1168173"/>
                    <a:ext cx="1128920" cy="0"/>
                  </a:xfrm>
                  <a:prstGeom prst="line">
                    <a:avLst/>
                  </a:prstGeom>
                  <a:noFill/>
                  <a:ln w="28575" algn="ctr">
                    <a:solidFill>
                      <a:schemeClr val="tx1"/>
                    </a:solidFill>
                    <a:round/>
                    <a:headEnd/>
                    <a:tailEnd/>
                  </a:ln>
                  <a:effectLst/>
                </p:spPr>
              </p:cxnSp>
              <p:graphicFrame>
                <p:nvGraphicFramePr>
                  <p:cNvPr id="4132" name="Objet 8"/>
                  <p:cNvGraphicFramePr>
                    <a:graphicFrameLocks noChangeAspect="1"/>
                  </p:cNvGraphicFramePr>
                  <p:nvPr/>
                </p:nvGraphicFramePr>
                <p:xfrm>
                  <a:off x="1884702" y="870599"/>
                  <a:ext cx="266687" cy="279503"/>
                </p:xfrm>
                <a:graphic>
                  <a:graphicData uri="http://schemas.openxmlformats.org/presentationml/2006/ole">
                    <p:oleObj spid="_x0000_s4132" name="Equation" r:id="rId20" imgW="266584" imgH="279279" progId="Equation.DSMT4">
                      <p:embed/>
                    </p:oleObj>
                  </a:graphicData>
                </a:graphic>
              </p:graphicFrame>
              <p:graphicFrame>
                <p:nvGraphicFramePr>
                  <p:cNvPr id="4133" name="Objet 9"/>
                  <p:cNvGraphicFramePr>
                    <a:graphicFrameLocks noChangeAspect="1"/>
                  </p:cNvGraphicFramePr>
                  <p:nvPr/>
                </p:nvGraphicFramePr>
                <p:xfrm>
                  <a:off x="3529604" y="1086474"/>
                  <a:ext cx="177791" cy="241389"/>
                </p:xfrm>
                <a:graphic>
                  <a:graphicData uri="http://schemas.openxmlformats.org/presentationml/2006/ole">
                    <p:oleObj spid="_x0000_s4133" name="Equation" r:id="rId21" imgW="177646" imgH="241091" progId="Equation.DSMT4">
                      <p:embed/>
                    </p:oleObj>
                  </a:graphicData>
                </a:graphic>
              </p:graphicFrame>
              <p:sp>
                <p:nvSpPr>
                  <p:cNvPr id="4134" name="Rectangle 10"/>
                  <p:cNvSpPr>
                    <a:spLocks noChangeArrowheads="1"/>
                  </p:cNvSpPr>
                  <p:nvPr/>
                </p:nvSpPr>
                <p:spPr bwMode="auto">
                  <a:xfrm>
                    <a:off x="1691937" y="1176176"/>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4135" name="Rectangle 11"/>
                  <p:cNvSpPr>
                    <a:spLocks noChangeArrowheads="1"/>
                  </p:cNvSpPr>
                  <p:nvPr/>
                </p:nvSpPr>
                <p:spPr bwMode="auto">
                  <a:xfrm>
                    <a:off x="862010" y="1167929"/>
                    <a:ext cx="1742564" cy="1331317"/>
                  </a:xfrm>
                  <a:prstGeom prst="rect">
                    <a:avLst/>
                  </a:prstGeom>
                  <a:noFill/>
                  <a:ln w="28575" algn="ctr">
                    <a:solidFill>
                      <a:schemeClr val="tx1"/>
                    </a:solidFill>
                    <a:round/>
                    <a:headEnd/>
                    <a:tailEnd/>
                  </a:ln>
                  <a:effectLst/>
                </p:spPr>
                <p:txBody>
                  <a:bodyPr/>
                  <a:lstStyle/>
                  <a:p>
                    <a:pPr algn="r" rtl="1" eaLnBrk="1" hangingPunct="1"/>
                    <a:endParaRPr lang="fr-FR" altLang="en-US"/>
                  </a:p>
                </p:txBody>
              </p:sp>
              <p:sp>
                <p:nvSpPr>
                  <p:cNvPr id="4136" name="Rectangle 12"/>
                  <p:cNvSpPr>
                    <a:spLocks noChangeArrowheads="1"/>
                  </p:cNvSpPr>
                  <p:nvPr/>
                </p:nvSpPr>
                <p:spPr bwMode="auto">
                  <a:xfrm>
                    <a:off x="2485002" y="1849892"/>
                    <a:ext cx="214790" cy="640911"/>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graphicFrame>
                <p:nvGraphicFramePr>
                  <p:cNvPr id="4137" name="Objet 13"/>
                  <p:cNvGraphicFramePr>
                    <a:graphicFrameLocks noChangeAspect="1"/>
                  </p:cNvGraphicFramePr>
                  <p:nvPr/>
                </p:nvGraphicFramePr>
                <p:xfrm>
                  <a:off x="1212449" y="1830994"/>
                  <a:ext cx="304800" cy="330200"/>
                </p:xfrm>
                <a:graphic>
                  <a:graphicData uri="http://schemas.openxmlformats.org/presentationml/2006/ole">
                    <p:oleObj spid="_x0000_s4137" name="Equation" r:id="rId22" imgW="304668" imgH="330057" progId="Equation.DSMT4">
                      <p:embed/>
                    </p:oleObj>
                  </a:graphicData>
                </a:graphic>
              </p:graphicFrame>
              <p:cxnSp>
                <p:nvCxnSpPr>
                  <p:cNvPr id="4138" name="Connecteur droit avec flèche 14"/>
                  <p:cNvCxnSpPr>
                    <a:cxnSpLocks noChangeShapeType="1"/>
                  </p:cNvCxnSpPr>
                  <p:nvPr/>
                </p:nvCxnSpPr>
                <p:spPr bwMode="auto">
                  <a:xfrm flipH="1" flipV="1">
                    <a:off x="1551984" y="1694388"/>
                    <a:ext cx="1" cy="713959"/>
                  </a:xfrm>
                  <a:prstGeom prst="straightConnector1">
                    <a:avLst/>
                  </a:prstGeom>
                  <a:noFill/>
                  <a:ln w="28575" algn="ctr">
                    <a:solidFill>
                      <a:schemeClr val="tx1"/>
                    </a:solidFill>
                    <a:round/>
                    <a:headEnd/>
                    <a:tailEnd type="triangle" w="med" len="med"/>
                  </a:ln>
                  <a:effectLst/>
                </p:spPr>
              </p:cxnSp>
              <p:sp>
                <p:nvSpPr>
                  <p:cNvPr id="4139" name="Rectangle 15"/>
                  <p:cNvSpPr>
                    <a:spLocks noChangeArrowheads="1"/>
                  </p:cNvSpPr>
                  <p:nvPr/>
                </p:nvSpPr>
                <p:spPr bwMode="auto">
                  <a:xfrm>
                    <a:off x="1107410" y="1027841"/>
                    <a:ext cx="504056" cy="288032"/>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sp>
                <p:nvSpPr>
                  <p:cNvPr id="4140" name="Rectangle 16"/>
                  <p:cNvSpPr>
                    <a:spLocks noChangeArrowheads="1"/>
                  </p:cNvSpPr>
                  <p:nvPr/>
                </p:nvSpPr>
                <p:spPr bwMode="auto">
                  <a:xfrm>
                    <a:off x="2466453" y="121470"/>
                    <a:ext cx="504056" cy="288032"/>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graphicFrame>
                <p:nvGraphicFramePr>
                  <p:cNvPr id="4141" name="Objet 17"/>
                  <p:cNvGraphicFramePr>
                    <a:graphicFrameLocks noChangeAspect="1"/>
                  </p:cNvGraphicFramePr>
                  <p:nvPr/>
                </p:nvGraphicFramePr>
                <p:xfrm>
                  <a:off x="2584450" y="101600"/>
                  <a:ext cx="317500" cy="330200"/>
                </p:xfrm>
                <a:graphic>
                  <a:graphicData uri="http://schemas.openxmlformats.org/presentationml/2006/ole">
                    <p:oleObj spid="_x0000_s4141" name="Equation" r:id="rId23" imgW="317362" imgH="330057" progId="Equation.DSMT4">
                      <p:embed/>
                    </p:oleObj>
                  </a:graphicData>
                </a:graphic>
              </p:graphicFrame>
              <p:graphicFrame>
                <p:nvGraphicFramePr>
                  <p:cNvPr id="4142" name="Objet 18"/>
                  <p:cNvGraphicFramePr>
                    <a:graphicFrameLocks noChangeAspect="1"/>
                  </p:cNvGraphicFramePr>
                  <p:nvPr/>
                </p:nvGraphicFramePr>
                <p:xfrm>
                  <a:off x="1216104" y="1003306"/>
                  <a:ext cx="304785" cy="330321"/>
                </p:xfrm>
                <a:graphic>
                  <a:graphicData uri="http://schemas.openxmlformats.org/presentationml/2006/ole">
                    <p:oleObj spid="_x0000_s4142" name="Equation" r:id="rId24" imgW="304668" imgH="330057" progId="Equation.DSMT4">
                      <p:embed/>
                    </p:oleObj>
                  </a:graphicData>
                </a:graphic>
              </p:graphicFrame>
              <p:sp>
                <p:nvSpPr>
                  <p:cNvPr id="4143" name="Rectangle 19"/>
                  <p:cNvSpPr>
                    <a:spLocks noChangeArrowheads="1"/>
                  </p:cNvSpPr>
                  <p:nvPr/>
                </p:nvSpPr>
                <p:spPr bwMode="auto">
                  <a:xfrm>
                    <a:off x="1403648" y="1340768"/>
                    <a:ext cx="1200927" cy="144016"/>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4144" name="Rectangle 20"/>
                  <p:cNvSpPr>
                    <a:spLocks noChangeArrowheads="1"/>
                  </p:cNvSpPr>
                  <p:nvPr/>
                </p:nvSpPr>
                <p:spPr bwMode="auto">
                  <a:xfrm>
                    <a:off x="1955928" y="1334982"/>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4145" name="Triangle isocèle 21"/>
                  <p:cNvSpPr>
                    <a:spLocks noChangeArrowheads="1"/>
                  </p:cNvSpPr>
                  <p:nvPr/>
                </p:nvSpPr>
                <p:spPr bwMode="auto">
                  <a:xfrm rot="5400000">
                    <a:off x="2573209" y="1004949"/>
                    <a:ext cx="864096" cy="8013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graphicFrame>
                <p:nvGraphicFramePr>
                  <p:cNvPr id="4146" name="Objet 22"/>
                  <p:cNvGraphicFramePr>
                    <a:graphicFrameLocks noChangeAspect="1"/>
                  </p:cNvGraphicFramePr>
                  <p:nvPr/>
                </p:nvGraphicFramePr>
                <p:xfrm>
                  <a:off x="2634113" y="1184348"/>
                  <a:ext cx="190491" cy="127047"/>
                </p:xfrm>
                <a:graphic>
                  <a:graphicData uri="http://schemas.openxmlformats.org/presentationml/2006/ole">
                    <p:oleObj spid="_x0000_s4146" name="Equation" r:id="rId25" imgW="190335" imgH="126890" progId="Equation.DSMT4">
                      <p:embed/>
                    </p:oleObj>
                  </a:graphicData>
                </a:graphic>
              </p:graphicFrame>
              <p:graphicFrame>
                <p:nvGraphicFramePr>
                  <p:cNvPr id="4147" name="Objet 23"/>
                  <p:cNvGraphicFramePr>
                    <a:graphicFrameLocks noChangeAspect="1"/>
                  </p:cNvGraphicFramePr>
                  <p:nvPr/>
                </p:nvGraphicFramePr>
                <p:xfrm>
                  <a:off x="2633663" y="1526554"/>
                  <a:ext cx="190500" cy="190500"/>
                </p:xfrm>
                <a:graphic>
                  <a:graphicData uri="http://schemas.openxmlformats.org/presentationml/2006/ole">
                    <p:oleObj spid="_x0000_s4147" name="Equation" r:id="rId26" imgW="190417" imgH="190417" progId="Equation.DSMT4">
                      <p:embed/>
                    </p:oleObj>
                  </a:graphicData>
                </a:graphic>
              </p:graphicFrame>
              <p:graphicFrame>
                <p:nvGraphicFramePr>
                  <p:cNvPr id="4148" name="Objet 24"/>
                  <p:cNvGraphicFramePr>
                    <a:graphicFrameLocks noChangeAspect="1"/>
                  </p:cNvGraphicFramePr>
                  <p:nvPr/>
                </p:nvGraphicFramePr>
                <p:xfrm>
                  <a:off x="1880866" y="1653836"/>
                  <a:ext cx="304800" cy="279400"/>
                </p:xfrm>
                <a:graphic>
                  <a:graphicData uri="http://schemas.openxmlformats.org/presentationml/2006/ole">
                    <p:oleObj spid="_x0000_s4148" name="Equation" r:id="rId27" imgW="304668" imgH="279279" progId="Equation.DSMT4">
                      <p:embed/>
                    </p:oleObj>
                  </a:graphicData>
                </a:graphic>
              </p:graphicFrame>
              <p:graphicFrame>
                <p:nvGraphicFramePr>
                  <p:cNvPr id="4149" name="Objet 25"/>
                  <p:cNvGraphicFramePr>
                    <a:graphicFrameLocks noChangeAspect="1"/>
                  </p:cNvGraphicFramePr>
                  <p:nvPr/>
                </p:nvGraphicFramePr>
                <p:xfrm>
                  <a:off x="3338170" y="1825032"/>
                  <a:ext cx="317500" cy="330200"/>
                </p:xfrm>
                <a:graphic>
                  <a:graphicData uri="http://schemas.openxmlformats.org/presentationml/2006/ole">
                    <p:oleObj spid="_x0000_s4149" name="Equation" r:id="rId28" imgW="317362" imgH="330057" progId="Equation.DSMT4">
                      <p:embed/>
                    </p:oleObj>
                  </a:graphicData>
                </a:graphic>
              </p:graphicFrame>
              <p:cxnSp>
                <p:nvCxnSpPr>
                  <p:cNvPr id="4150" name="Connecteur droit avec flèche 26"/>
                  <p:cNvCxnSpPr>
                    <a:cxnSpLocks noChangeShapeType="1"/>
                  </p:cNvCxnSpPr>
                  <p:nvPr/>
                </p:nvCxnSpPr>
                <p:spPr bwMode="auto">
                  <a:xfrm flipH="1" flipV="1">
                    <a:off x="3772771" y="1491553"/>
                    <a:ext cx="0" cy="936344"/>
                  </a:xfrm>
                  <a:prstGeom prst="straightConnector1">
                    <a:avLst/>
                  </a:prstGeom>
                  <a:noFill/>
                  <a:ln w="28575" algn="ctr">
                    <a:solidFill>
                      <a:schemeClr val="tx1"/>
                    </a:solidFill>
                    <a:round/>
                    <a:headEnd/>
                    <a:tailEnd type="triangle" w="med" len="med"/>
                  </a:ln>
                  <a:effectLst/>
                </p:spPr>
              </p:cxnSp>
              <p:grpSp>
                <p:nvGrpSpPr>
                  <p:cNvPr id="4151" name="Groupe 27"/>
                  <p:cNvGrpSpPr>
                    <a:grpSpLocks/>
                  </p:cNvGrpSpPr>
                  <p:nvPr/>
                </p:nvGrpSpPr>
                <p:grpSpPr bwMode="auto">
                  <a:xfrm>
                    <a:off x="1800716" y="2521516"/>
                    <a:ext cx="532102" cy="427193"/>
                    <a:chOff x="1800716" y="2559616"/>
                    <a:chExt cx="532102" cy="427193"/>
                  </a:xfrm>
                </p:grpSpPr>
                <p:graphicFrame>
                  <p:nvGraphicFramePr>
                    <p:cNvPr id="4164" name="Objet 40"/>
                    <p:cNvGraphicFramePr>
                      <a:graphicFrameLocks noChangeAspect="1"/>
                    </p:cNvGraphicFramePr>
                    <p:nvPr/>
                  </p:nvGraphicFramePr>
                  <p:xfrm>
                    <a:off x="1800716" y="2559616"/>
                    <a:ext cx="292086" cy="228684"/>
                  </p:xfrm>
                  <a:graphic>
                    <a:graphicData uri="http://schemas.openxmlformats.org/presentationml/2006/ole">
                      <p:oleObj spid="_x0000_s4164" name="Equation" r:id="rId29" imgW="291973" imgH="228501" progId="Equation.DSMT4">
                        <p:embed/>
                      </p:oleObj>
                    </a:graphicData>
                  </a:graphic>
                </p:graphicFrame>
                <p:cxnSp>
                  <p:nvCxnSpPr>
                    <p:cNvPr id="4165" name="Connecteur droit 41"/>
                    <p:cNvCxnSpPr>
                      <a:cxnSpLocks noChangeShapeType="1"/>
                    </p:cNvCxnSpPr>
                    <p:nvPr/>
                  </p:nvCxnSpPr>
                  <p:spPr bwMode="auto">
                    <a:xfrm>
                      <a:off x="1900770" y="2848345"/>
                      <a:ext cx="432048" cy="0"/>
                    </a:xfrm>
                    <a:prstGeom prst="line">
                      <a:avLst/>
                    </a:prstGeom>
                    <a:noFill/>
                    <a:ln w="28575" algn="ctr">
                      <a:solidFill>
                        <a:schemeClr val="tx1"/>
                      </a:solidFill>
                      <a:round/>
                      <a:headEnd/>
                      <a:tailEnd/>
                    </a:ln>
                    <a:effectLst/>
                  </p:spPr>
                </p:cxnSp>
                <p:sp>
                  <p:nvSpPr>
                    <p:cNvPr id="4166" name="Rectangle 42"/>
                    <p:cNvSpPr>
                      <a:spLocks noChangeArrowheads="1"/>
                    </p:cNvSpPr>
                    <p:nvPr/>
                  </p:nvSpPr>
                  <p:spPr bwMode="auto">
                    <a:xfrm>
                      <a:off x="1898636" y="2867395"/>
                      <a:ext cx="434182" cy="119414"/>
                    </a:xfrm>
                    <a:prstGeom prst="rect">
                      <a:avLst/>
                    </a:prstGeom>
                    <a:blipFill dpi="0" rotWithShape="0">
                      <a:blip r:embed="rId13"/>
                      <a:srcRect/>
                      <a:tile tx="0" ty="0" sx="100000" sy="100000" flip="none" algn="tl"/>
                    </a:blipFill>
                    <a:ln w="9525" algn="ctr">
                      <a:noFill/>
                      <a:round/>
                      <a:headEnd/>
                      <a:tailEnd/>
                    </a:ln>
                  </p:spPr>
                  <p:txBody>
                    <a:bodyPr/>
                    <a:lstStyle/>
                    <a:p>
                      <a:pPr algn="r" rtl="1" eaLnBrk="1" hangingPunct="1"/>
                      <a:endParaRPr lang="fr-FR" altLang="en-US"/>
                    </a:p>
                  </p:txBody>
                </p:sp>
              </p:grpSp>
              <p:cxnSp>
                <p:nvCxnSpPr>
                  <p:cNvPr id="4152" name="Connecteur droit 28"/>
                  <p:cNvCxnSpPr>
                    <a:cxnSpLocks noChangeShapeType="1"/>
                  </p:cNvCxnSpPr>
                  <p:nvPr/>
                </p:nvCxnSpPr>
                <p:spPr bwMode="auto">
                  <a:xfrm flipH="1">
                    <a:off x="2086183" y="2483183"/>
                    <a:ext cx="0" cy="321999"/>
                  </a:xfrm>
                  <a:prstGeom prst="line">
                    <a:avLst/>
                  </a:prstGeom>
                  <a:noFill/>
                  <a:ln w="28575" algn="ctr">
                    <a:solidFill>
                      <a:schemeClr val="tx1"/>
                    </a:solidFill>
                    <a:round/>
                    <a:headEnd/>
                    <a:tailEnd/>
                  </a:ln>
                  <a:effectLst/>
                </p:spPr>
              </p:cxnSp>
              <p:graphicFrame>
                <p:nvGraphicFramePr>
                  <p:cNvPr id="4153" name="Objet 29"/>
                  <p:cNvGraphicFramePr>
                    <a:graphicFrameLocks noChangeAspect="1"/>
                  </p:cNvGraphicFramePr>
                  <p:nvPr/>
                </p:nvGraphicFramePr>
                <p:xfrm>
                  <a:off x="2243918" y="864394"/>
                  <a:ext cx="177800" cy="279400"/>
                </p:xfrm>
                <a:graphic>
                  <a:graphicData uri="http://schemas.openxmlformats.org/presentationml/2006/ole">
                    <p:oleObj spid="_x0000_s4153" name="Equation" r:id="rId30" imgW="177646" imgH="279158" progId="Equation.DSMT4">
                      <p:embed/>
                    </p:oleObj>
                  </a:graphicData>
                </a:graphic>
              </p:graphicFrame>
              <p:graphicFrame>
                <p:nvGraphicFramePr>
                  <p:cNvPr id="4154" name="Objet 30"/>
                  <p:cNvGraphicFramePr>
                    <a:graphicFrameLocks noChangeAspect="1"/>
                  </p:cNvGraphicFramePr>
                  <p:nvPr/>
                </p:nvGraphicFramePr>
                <p:xfrm>
                  <a:off x="2257820" y="1345084"/>
                  <a:ext cx="215900" cy="279400"/>
                </p:xfrm>
                <a:graphic>
                  <a:graphicData uri="http://schemas.openxmlformats.org/presentationml/2006/ole">
                    <p:oleObj spid="_x0000_s4154" name="Equation" r:id="rId31" imgW="215806" imgH="279279" progId="Equation.DSMT4">
                      <p:embed/>
                    </p:oleObj>
                  </a:graphicData>
                </a:graphic>
              </p:graphicFrame>
              <p:graphicFrame>
                <p:nvGraphicFramePr>
                  <p:cNvPr id="4155" name="Objet 32"/>
                  <p:cNvGraphicFramePr>
                    <a:graphicFrameLocks noChangeAspect="1"/>
                  </p:cNvGraphicFramePr>
                  <p:nvPr/>
                </p:nvGraphicFramePr>
                <p:xfrm>
                  <a:off x="1888292" y="1311480"/>
                  <a:ext cx="193954" cy="242442"/>
                </p:xfrm>
                <a:graphic>
                  <a:graphicData uri="http://schemas.openxmlformats.org/presentationml/2006/ole">
                    <p:oleObj spid="_x0000_s4155" name="Equation" r:id="rId32" imgW="152334" imgH="190417" progId="Equation.DSMT4">
                      <p:embed/>
                    </p:oleObj>
                  </a:graphicData>
                </a:graphic>
              </p:graphicFrame>
              <p:cxnSp>
                <p:nvCxnSpPr>
                  <p:cNvPr id="145" name="Connecteur droit avec flèche 144"/>
                  <p:cNvCxnSpPr/>
                  <p:nvPr/>
                </p:nvCxnSpPr>
                <p:spPr bwMode="auto">
                  <a:xfrm flipV="1">
                    <a:off x="2285112" y="1157555"/>
                    <a:ext cx="199984"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6" name="Connecteur droit avec flèche 145"/>
                  <p:cNvCxnSpPr/>
                  <p:nvPr/>
                </p:nvCxnSpPr>
                <p:spPr bwMode="auto">
                  <a:xfrm flipV="1">
                    <a:off x="2285112" y="1649805"/>
                    <a:ext cx="199984"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7" name="Connecteur droit avec flèche 146"/>
                  <p:cNvCxnSpPr/>
                  <p:nvPr/>
                </p:nvCxnSpPr>
                <p:spPr bwMode="auto">
                  <a:xfrm>
                    <a:off x="3519936" y="1400504"/>
                    <a:ext cx="25712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4159" name="Objet 36"/>
                  <p:cNvGraphicFramePr>
                    <a:graphicFrameLocks noChangeAspect="1"/>
                  </p:cNvGraphicFramePr>
                  <p:nvPr/>
                </p:nvGraphicFramePr>
                <p:xfrm>
                  <a:off x="593180" y="1603036"/>
                  <a:ext cx="203200" cy="330200"/>
                </p:xfrm>
                <a:graphic>
                  <a:graphicData uri="http://schemas.openxmlformats.org/presentationml/2006/ole">
                    <p:oleObj spid="_x0000_s4159" name="Equation" r:id="rId33" imgW="203112" imgH="330057" progId="Equation.DSMT4">
                      <p:embed/>
                    </p:oleObj>
                  </a:graphicData>
                </a:graphic>
              </p:graphicFrame>
              <p:cxnSp>
                <p:nvCxnSpPr>
                  <p:cNvPr id="149" name="Connecteur droit avec flèche 148"/>
                  <p:cNvCxnSpPr/>
                  <p:nvPr/>
                </p:nvCxnSpPr>
                <p:spPr bwMode="auto">
                  <a:xfrm>
                    <a:off x="863000" y="1633926"/>
                    <a:ext cx="0" cy="284235"/>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4161" name="Objet 38"/>
                  <p:cNvGraphicFramePr>
                    <a:graphicFrameLocks noChangeAspect="1"/>
                  </p:cNvGraphicFramePr>
                  <p:nvPr/>
                </p:nvGraphicFramePr>
                <p:xfrm>
                  <a:off x="2148715" y="292183"/>
                  <a:ext cx="228600" cy="330200"/>
                </p:xfrm>
                <a:graphic>
                  <a:graphicData uri="http://schemas.openxmlformats.org/presentationml/2006/ole">
                    <p:oleObj spid="_x0000_s4161" name="Equation" r:id="rId34" imgW="228600" imgH="330200" progId="Equation.DSMT4">
                      <p:embed/>
                    </p:oleObj>
                  </a:graphicData>
                </a:graphic>
              </p:graphicFrame>
              <p:cxnSp>
                <p:nvCxnSpPr>
                  <p:cNvPr id="151" name="Connecteur droit avec flèche 150"/>
                  <p:cNvCxnSpPr/>
                  <p:nvPr/>
                </p:nvCxnSpPr>
                <p:spPr bwMode="auto">
                  <a:xfrm flipH="1" flipV="1">
                    <a:off x="2004181" y="252450"/>
                    <a:ext cx="311087"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63" name="Connecteur droit 47"/>
                  <p:cNvCxnSpPr>
                    <a:cxnSpLocks noChangeShapeType="1"/>
                  </p:cNvCxnSpPr>
                  <p:nvPr/>
                </p:nvCxnSpPr>
                <p:spPr bwMode="auto">
                  <a:xfrm>
                    <a:off x="1827631" y="1662732"/>
                    <a:ext cx="0" cy="828304"/>
                  </a:xfrm>
                  <a:prstGeom prst="line">
                    <a:avLst/>
                  </a:prstGeom>
                  <a:noFill/>
                  <a:ln w="28575" algn="ctr">
                    <a:solidFill>
                      <a:schemeClr val="tx1"/>
                    </a:solidFill>
                    <a:round/>
                    <a:headEnd/>
                    <a:tailEnd/>
                  </a:ln>
                  <a:effectLst/>
                </p:spPr>
              </p:cxnSp>
            </p:grpSp>
            <p:cxnSp>
              <p:nvCxnSpPr>
                <p:cNvPr id="4127" name="Connecteur droit 3"/>
                <p:cNvCxnSpPr>
                  <a:cxnSpLocks noChangeShapeType="1"/>
                </p:cNvCxnSpPr>
                <p:nvPr/>
              </p:nvCxnSpPr>
              <p:spPr bwMode="auto">
                <a:xfrm flipV="1">
                  <a:off x="5221315" y="5123360"/>
                  <a:ext cx="2853827" cy="0"/>
                </a:xfrm>
                <a:prstGeom prst="line">
                  <a:avLst/>
                </a:prstGeom>
                <a:noFill/>
                <a:ln w="28575" algn="ctr">
                  <a:solidFill>
                    <a:schemeClr val="tx1"/>
                  </a:solidFill>
                  <a:round/>
                  <a:headEnd/>
                  <a:tailEnd/>
                </a:ln>
                <a:effectLst/>
              </p:spPr>
            </p:cxnSp>
          </p:grpSp>
          <p:grpSp>
            <p:nvGrpSpPr>
              <p:cNvPr id="4122" name="Groupe 46"/>
              <p:cNvGrpSpPr>
                <a:grpSpLocks/>
              </p:cNvGrpSpPr>
              <p:nvPr/>
            </p:nvGrpSpPr>
            <p:grpSpPr bwMode="auto">
              <a:xfrm>
                <a:off x="1951159" y="2840236"/>
                <a:ext cx="432048" cy="102562"/>
                <a:chOff x="2222726" y="4449796"/>
                <a:chExt cx="432048" cy="102562"/>
              </a:xfrm>
            </p:grpSpPr>
            <p:sp>
              <p:nvSpPr>
                <p:cNvPr id="4123" name="Rectangle 44"/>
                <p:cNvSpPr>
                  <a:spLocks noChangeArrowheads="1"/>
                </p:cNvSpPr>
                <p:nvPr/>
              </p:nvSpPr>
              <p:spPr bwMode="auto">
                <a:xfrm rot="10800000">
                  <a:off x="2326149" y="4450715"/>
                  <a:ext cx="216024" cy="9174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cxnSp>
              <p:nvCxnSpPr>
                <p:cNvPr id="4124" name="Connecteur droit 45"/>
                <p:cNvCxnSpPr>
                  <a:cxnSpLocks noChangeShapeType="1"/>
                </p:cNvCxnSpPr>
                <p:nvPr/>
              </p:nvCxnSpPr>
              <p:spPr bwMode="auto">
                <a:xfrm rot="10800000">
                  <a:off x="2222726" y="4449796"/>
                  <a:ext cx="432048" cy="0"/>
                </a:xfrm>
                <a:prstGeom prst="line">
                  <a:avLst/>
                </a:prstGeom>
                <a:noFill/>
                <a:ln w="28575" algn="ctr">
                  <a:solidFill>
                    <a:schemeClr val="tx1"/>
                  </a:solidFill>
                  <a:round/>
                  <a:headEnd/>
                  <a:tailEnd/>
                </a:ln>
                <a:effectLst/>
              </p:spPr>
            </p:cxnSp>
            <p:cxnSp>
              <p:nvCxnSpPr>
                <p:cNvPr id="4125" name="Connecteur droit 43"/>
                <p:cNvCxnSpPr>
                  <a:cxnSpLocks noChangeShapeType="1"/>
                </p:cNvCxnSpPr>
                <p:nvPr/>
              </p:nvCxnSpPr>
              <p:spPr bwMode="auto">
                <a:xfrm rot="10800000">
                  <a:off x="2351512" y="4552358"/>
                  <a:ext cx="144016" cy="0"/>
                </a:xfrm>
                <a:prstGeom prst="line">
                  <a:avLst/>
                </a:prstGeom>
                <a:noFill/>
                <a:ln w="28575" algn="ctr">
                  <a:solidFill>
                    <a:schemeClr val="tx1"/>
                  </a:solidFill>
                  <a:round/>
                  <a:headEnd/>
                  <a:tailEnd/>
                </a:ln>
                <a:effectLst/>
              </p:spPr>
            </p:cxnSp>
          </p:grpSp>
        </p:grpSp>
        <p:cxnSp>
          <p:nvCxnSpPr>
            <p:cNvPr id="4120" name="Connecteur droit avec flèche 107"/>
            <p:cNvCxnSpPr>
              <a:cxnSpLocks noChangeShapeType="1"/>
            </p:cNvCxnSpPr>
            <p:nvPr/>
          </p:nvCxnSpPr>
          <p:spPr bwMode="auto">
            <a:xfrm flipH="1" flipV="1">
              <a:off x="2240951" y="1443463"/>
              <a:ext cx="0" cy="403451"/>
            </a:xfrm>
            <a:prstGeom prst="straightConnector1">
              <a:avLst/>
            </a:prstGeom>
            <a:noFill/>
            <a:ln w="28575" algn="ctr">
              <a:solidFill>
                <a:srgbClr val="FF0000"/>
              </a:solidFill>
              <a:round/>
              <a:headEnd/>
              <a:tailEnd type="triangle" w="med" len="med"/>
            </a:ln>
            <a:effectLst/>
          </p:spPr>
        </p:cxnSp>
      </p:grpSp>
      <p:sp>
        <p:nvSpPr>
          <p:cNvPr id="4114" name="Rectangle 4095"/>
          <p:cNvSpPr>
            <a:spLocks noChangeArrowheads="1"/>
          </p:cNvSpPr>
          <p:nvPr/>
        </p:nvSpPr>
        <p:spPr bwMode="auto">
          <a:xfrm>
            <a:off x="274638" y="5351463"/>
            <a:ext cx="5187950" cy="939800"/>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On applique la loi d'additivité des tensions pour déterminer l'expression de U</a:t>
            </a:r>
            <a:r>
              <a:rPr lang="fr-FR" altLang="en-US" sz="2400" b="1" baseline="-25000">
                <a:cs typeface="Arabic Transparent" pitchFamily="2" charset="0"/>
              </a:rPr>
              <a:t>e</a:t>
            </a:r>
            <a:r>
              <a:rPr lang="fr-FR" altLang="en-US" sz="2400" b="1">
                <a:cs typeface="Arabic Transparent" pitchFamily="2" charset="0"/>
              </a:rPr>
              <a:t> :</a:t>
            </a:r>
            <a:endParaRPr lang="en-US" altLang="en-US" sz="2400" b="1">
              <a:cs typeface="Arabic Transparent" pitchFamily="2" charset="0"/>
            </a:endParaRPr>
          </a:p>
        </p:txBody>
      </p:sp>
      <p:graphicFrame>
        <p:nvGraphicFramePr>
          <p:cNvPr id="4115" name="Objet 94"/>
          <p:cNvGraphicFramePr>
            <a:graphicFrameLocks noChangeAspect="1"/>
          </p:cNvGraphicFramePr>
          <p:nvPr/>
        </p:nvGraphicFramePr>
        <p:xfrm>
          <a:off x="1549400" y="6122988"/>
          <a:ext cx="1254125" cy="449262"/>
        </p:xfrm>
        <a:graphic>
          <a:graphicData uri="http://schemas.openxmlformats.org/presentationml/2006/ole">
            <p:oleObj spid="_x0000_s4114" name="Equation" r:id="rId35" imgW="1104421" imgH="355446" progId="Equation.DSMT4">
              <p:embed/>
            </p:oleObj>
          </a:graphicData>
        </a:graphic>
      </p:graphicFrame>
      <p:graphicFrame>
        <p:nvGraphicFramePr>
          <p:cNvPr id="4116" name="Objet 95"/>
          <p:cNvGraphicFramePr>
            <a:graphicFrameLocks noChangeAspect="1"/>
          </p:cNvGraphicFramePr>
          <p:nvPr/>
        </p:nvGraphicFramePr>
        <p:xfrm>
          <a:off x="2876550" y="6130925"/>
          <a:ext cx="1714500" cy="449263"/>
        </p:xfrm>
        <a:graphic>
          <a:graphicData uri="http://schemas.openxmlformats.org/presentationml/2006/ole">
            <p:oleObj spid="_x0000_s4115" name="Equation" r:id="rId36" imgW="1511300" imgH="355600" progId="Equation.DSMT4">
              <p:embed/>
            </p:oleObj>
          </a:graphicData>
        </a:graphic>
      </p:graphicFrame>
      <p:grpSp>
        <p:nvGrpSpPr>
          <p:cNvPr id="4117" name="Groupe 96"/>
          <p:cNvGrpSpPr>
            <a:grpSpLocks/>
          </p:cNvGrpSpPr>
          <p:nvPr/>
        </p:nvGrpSpPr>
        <p:grpSpPr bwMode="auto">
          <a:xfrm>
            <a:off x="3119438" y="6130925"/>
            <a:ext cx="311150" cy="727075"/>
            <a:chOff x="6023649" y="6119878"/>
            <a:chExt cx="273945" cy="573711"/>
          </a:xfrm>
        </p:grpSpPr>
        <p:cxnSp>
          <p:nvCxnSpPr>
            <p:cNvPr id="3" name="Connecteur droit avec flèche 110"/>
            <p:cNvCxnSpPr>
              <a:cxnSpLocks noChangeShapeType="1"/>
            </p:cNvCxnSpPr>
            <p:nvPr/>
          </p:nvCxnSpPr>
          <p:spPr bwMode="auto">
            <a:xfrm flipH="1">
              <a:off x="6023649" y="6119878"/>
              <a:ext cx="273945" cy="399088"/>
            </a:xfrm>
            <a:prstGeom prst="straightConnector1">
              <a:avLst/>
            </a:prstGeom>
            <a:noFill/>
            <a:ln w="19050" algn="ctr">
              <a:solidFill>
                <a:srgbClr val="FF0000"/>
              </a:solidFill>
              <a:round/>
              <a:headEnd/>
              <a:tailEnd type="arrow" w="med" len="med"/>
            </a:ln>
            <a:effectLst/>
          </p:spPr>
        </p:cxnSp>
        <p:graphicFrame>
          <p:nvGraphicFramePr>
            <p:cNvPr id="4118" name="Objet 105"/>
            <p:cNvGraphicFramePr>
              <a:graphicFrameLocks noChangeAspect="1"/>
            </p:cNvGraphicFramePr>
            <p:nvPr/>
          </p:nvGraphicFramePr>
          <p:xfrm>
            <a:off x="6075078" y="6452289"/>
            <a:ext cx="165100" cy="241300"/>
          </p:xfrm>
          <a:graphic>
            <a:graphicData uri="http://schemas.openxmlformats.org/presentationml/2006/ole">
              <p:oleObj spid="_x0000_s4118" name="Equation" r:id="rId37" imgW="164957" imgH="241091"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0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0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0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11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1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P spid="4100" grpId="0"/>
      <p:bldP spid="88" grpId="0"/>
      <p:bldP spid="4102" grpId="0"/>
      <p:bldP spid="7" grpId="0"/>
      <p:bldP spid="4109" grpId="0"/>
      <p:bldP spid="49" grpId="0"/>
      <p:bldP spid="4111" grpId="0"/>
      <p:bldP spid="4112" grpId="0"/>
      <p:bldP spid="41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 name="Objet 100"/>
          <p:cNvGraphicFramePr>
            <a:graphicFrameLocks noChangeAspect="1"/>
          </p:cNvGraphicFramePr>
          <p:nvPr/>
        </p:nvGraphicFramePr>
        <p:xfrm>
          <a:off x="3133725" y="0"/>
          <a:ext cx="1489075" cy="393700"/>
        </p:xfrm>
        <a:graphic>
          <a:graphicData uri="http://schemas.openxmlformats.org/presentationml/2006/ole">
            <p:oleObj spid="_x0000_s5122" name="Equation" r:id="rId3" imgW="1345616" imgH="355446" progId="Equation.DSMT4">
              <p:embed/>
            </p:oleObj>
          </a:graphicData>
        </a:graphic>
      </p:graphicFrame>
      <p:graphicFrame>
        <p:nvGraphicFramePr>
          <p:cNvPr id="103" name="Objet 102"/>
          <p:cNvGraphicFramePr>
            <a:graphicFrameLocks noChangeAspect="1"/>
          </p:cNvGraphicFramePr>
          <p:nvPr/>
        </p:nvGraphicFramePr>
        <p:xfrm>
          <a:off x="5765800" y="0"/>
          <a:ext cx="1273175" cy="376238"/>
        </p:xfrm>
        <a:graphic>
          <a:graphicData uri="http://schemas.openxmlformats.org/presentationml/2006/ole">
            <p:oleObj spid="_x0000_s5123" name="Equation" r:id="rId4" imgW="1117600" imgH="330200" progId="Equation.DSMT4">
              <p:embed/>
            </p:oleObj>
          </a:graphicData>
        </a:graphic>
      </p:graphicFrame>
      <p:grpSp>
        <p:nvGrpSpPr>
          <p:cNvPr id="5124" name="Groupe 108"/>
          <p:cNvGrpSpPr>
            <a:grpSpLocks/>
          </p:cNvGrpSpPr>
          <p:nvPr/>
        </p:nvGrpSpPr>
        <p:grpSpPr bwMode="auto">
          <a:xfrm>
            <a:off x="6230938" y="1212850"/>
            <a:ext cx="333375" cy="573088"/>
            <a:chOff x="6023650" y="6198024"/>
            <a:chExt cx="315310" cy="495565"/>
          </a:xfrm>
        </p:grpSpPr>
        <p:cxnSp>
          <p:nvCxnSpPr>
            <p:cNvPr id="5196" name="Connecteur droit avec flèche 106"/>
            <p:cNvCxnSpPr>
              <a:cxnSpLocks noChangeShapeType="1"/>
            </p:cNvCxnSpPr>
            <p:nvPr/>
          </p:nvCxnSpPr>
          <p:spPr bwMode="auto">
            <a:xfrm flipH="1">
              <a:off x="6023650" y="6198024"/>
              <a:ext cx="315310" cy="320942"/>
            </a:xfrm>
            <a:prstGeom prst="straightConnector1">
              <a:avLst/>
            </a:prstGeom>
            <a:noFill/>
            <a:ln w="19050" algn="ctr">
              <a:solidFill>
                <a:srgbClr val="FF0000"/>
              </a:solidFill>
              <a:round/>
              <a:headEnd/>
              <a:tailEnd type="triangle" w="med" len="med"/>
            </a:ln>
            <a:effectLst/>
          </p:spPr>
        </p:cxnSp>
        <p:graphicFrame>
          <p:nvGraphicFramePr>
            <p:cNvPr id="5197" name="Objet 105"/>
            <p:cNvGraphicFramePr>
              <a:graphicFrameLocks noChangeAspect="1"/>
            </p:cNvGraphicFramePr>
            <p:nvPr/>
          </p:nvGraphicFramePr>
          <p:xfrm>
            <a:off x="6075078" y="6452289"/>
            <a:ext cx="165100" cy="241300"/>
          </p:xfrm>
          <a:graphic>
            <a:graphicData uri="http://schemas.openxmlformats.org/presentationml/2006/ole">
              <p:oleObj spid="_x0000_s5197" name="Equation" r:id="rId5" imgW="164957" imgH="241091" progId="Equation.DSMT4">
                <p:embed/>
              </p:oleObj>
            </a:graphicData>
          </a:graphic>
        </p:graphicFrame>
      </p:grpSp>
      <p:sp>
        <p:nvSpPr>
          <p:cNvPr id="5125" name="Rectangle 5"/>
          <p:cNvSpPr>
            <a:spLocks noChangeArrowheads="1"/>
          </p:cNvSpPr>
          <p:nvPr/>
        </p:nvSpPr>
        <p:spPr bwMode="auto">
          <a:xfrm>
            <a:off x="0" y="0"/>
            <a:ext cx="2927350" cy="376238"/>
          </a:xfrm>
          <a:prstGeom prst="rect">
            <a:avLst/>
          </a:prstGeom>
          <a:noFill/>
          <a:ln w="9525">
            <a:noFill/>
            <a:miter lim="800000"/>
            <a:headEnd/>
            <a:tailEnd/>
          </a:ln>
          <a:effectLst/>
        </p:spPr>
        <p:txBody>
          <a:bodyPr>
            <a:spAutoFit/>
          </a:bodyPr>
          <a:lstStyle/>
          <a:p>
            <a:pPr eaLnBrk="1" hangingPunct="1">
              <a:lnSpc>
                <a:spcPts val="2200"/>
              </a:lnSpc>
            </a:pPr>
            <a:r>
              <a:rPr lang="en-US" altLang="en-US" sz="2400" b="1">
                <a:cs typeface="Arabic Transparent" pitchFamily="2" charset="0"/>
              </a:rPr>
              <a:t>D'après la loi d'Ohm</a:t>
            </a:r>
          </a:p>
        </p:txBody>
      </p:sp>
      <p:sp>
        <p:nvSpPr>
          <p:cNvPr id="5126" name="Rectangle 116"/>
          <p:cNvSpPr>
            <a:spLocks noChangeArrowheads="1"/>
          </p:cNvSpPr>
          <p:nvPr/>
        </p:nvSpPr>
        <p:spPr bwMode="auto">
          <a:xfrm>
            <a:off x="4830763" y="-85725"/>
            <a:ext cx="817562" cy="461963"/>
          </a:xfrm>
          <a:prstGeom prst="rect">
            <a:avLst/>
          </a:prstGeom>
          <a:noFill/>
          <a:ln w="9525">
            <a:noFill/>
            <a:miter lim="800000"/>
            <a:headEnd/>
            <a:tailEnd/>
          </a:ln>
        </p:spPr>
        <p:txBody>
          <a:bodyPr wrap="none">
            <a:spAutoFit/>
          </a:bodyPr>
          <a:lstStyle/>
          <a:p>
            <a:r>
              <a:rPr lang="en-US" altLang="en-US" sz="2400" b="1">
                <a:cs typeface="Arabic Transparent" pitchFamily="2" charset="0"/>
              </a:rPr>
              <a:t>donc</a:t>
            </a:r>
          </a:p>
        </p:txBody>
      </p:sp>
      <p:graphicFrame>
        <p:nvGraphicFramePr>
          <p:cNvPr id="21" name="Objet 20"/>
          <p:cNvGraphicFramePr>
            <a:graphicFrameLocks noChangeAspect="1"/>
          </p:cNvGraphicFramePr>
          <p:nvPr/>
        </p:nvGraphicFramePr>
        <p:xfrm>
          <a:off x="7158038" y="-3175"/>
          <a:ext cx="428625" cy="377825"/>
        </p:xfrm>
        <a:graphic>
          <a:graphicData uri="http://schemas.openxmlformats.org/presentationml/2006/ole">
            <p:oleObj spid="_x0000_s5127" name="Equation" r:id="rId6" imgW="330057" imgH="291973" progId="Equation.DSMT4">
              <p:embed/>
            </p:oleObj>
          </a:graphicData>
        </a:graphic>
      </p:graphicFrame>
      <p:sp>
        <p:nvSpPr>
          <p:cNvPr id="5128" name="Rectangle 1"/>
          <p:cNvSpPr>
            <a:spLocks noChangeArrowheads="1"/>
          </p:cNvSpPr>
          <p:nvPr/>
        </p:nvSpPr>
        <p:spPr bwMode="auto">
          <a:xfrm>
            <a:off x="0" y="409575"/>
            <a:ext cx="1979613" cy="374650"/>
          </a:xfrm>
          <a:prstGeom prst="rect">
            <a:avLst/>
          </a:prstGeom>
          <a:noFill/>
          <a:ln w="9525">
            <a:noFill/>
            <a:miter lim="800000"/>
            <a:headEnd/>
            <a:tailEnd/>
          </a:ln>
          <a:effectLst/>
        </p:spPr>
        <p:txBody>
          <a:bodyPr>
            <a:spAutoFit/>
          </a:bodyPr>
          <a:lstStyle/>
          <a:p>
            <a:pPr eaLnBrk="1" hangingPunct="1">
              <a:lnSpc>
                <a:spcPts val="2200"/>
              </a:lnSpc>
            </a:pPr>
            <a:r>
              <a:rPr lang="en-US" altLang="en-US" sz="2400" b="1">
                <a:cs typeface="Arabic Transparent" pitchFamily="2" charset="0"/>
              </a:rPr>
              <a:t>D'autre part</a:t>
            </a:r>
          </a:p>
        </p:txBody>
      </p:sp>
      <p:graphicFrame>
        <p:nvGraphicFramePr>
          <p:cNvPr id="5129" name="Objet 23"/>
          <p:cNvGraphicFramePr>
            <a:graphicFrameLocks noChangeAspect="1"/>
          </p:cNvGraphicFramePr>
          <p:nvPr/>
        </p:nvGraphicFramePr>
        <p:xfrm>
          <a:off x="1965325" y="417513"/>
          <a:ext cx="2638425" cy="425450"/>
        </p:xfrm>
        <a:graphic>
          <a:graphicData uri="http://schemas.openxmlformats.org/presentationml/2006/ole">
            <p:oleObj spid="_x0000_s5129" name="Equation" r:id="rId7" imgW="2501900" imgH="368300" progId="Equation.DSMT4">
              <p:embed/>
            </p:oleObj>
          </a:graphicData>
        </a:graphic>
      </p:graphicFrame>
      <p:graphicFrame>
        <p:nvGraphicFramePr>
          <p:cNvPr id="5130" name="Objet 25"/>
          <p:cNvGraphicFramePr>
            <a:graphicFrameLocks noChangeAspect="1"/>
          </p:cNvGraphicFramePr>
          <p:nvPr/>
        </p:nvGraphicFramePr>
        <p:xfrm>
          <a:off x="3109913" y="852488"/>
          <a:ext cx="1720850" cy="360362"/>
        </p:xfrm>
        <a:graphic>
          <a:graphicData uri="http://schemas.openxmlformats.org/presentationml/2006/ole">
            <p:oleObj spid="_x0000_s5130" name="Equation" r:id="rId8" imgW="1600200" imgH="330200" progId="Equation.DSMT4">
              <p:embed/>
            </p:oleObj>
          </a:graphicData>
        </a:graphic>
      </p:graphicFrame>
      <p:sp>
        <p:nvSpPr>
          <p:cNvPr id="5131" name="Rectangle 26"/>
          <p:cNvSpPr>
            <a:spLocks noChangeArrowheads="1"/>
          </p:cNvSpPr>
          <p:nvPr/>
        </p:nvSpPr>
        <p:spPr bwMode="auto">
          <a:xfrm>
            <a:off x="0" y="1219200"/>
            <a:ext cx="7038975" cy="374650"/>
          </a:xfrm>
          <a:prstGeom prst="rect">
            <a:avLst/>
          </a:prstGeom>
          <a:noFill/>
          <a:ln w="9525">
            <a:noFill/>
            <a:miter lim="800000"/>
            <a:headEnd/>
            <a:tailEnd/>
          </a:ln>
          <a:effectLst/>
        </p:spPr>
        <p:txBody>
          <a:bodyPr>
            <a:spAutoFit/>
          </a:bodyPr>
          <a:lstStyle/>
          <a:p>
            <a:pPr eaLnBrk="1" hangingPunct="1">
              <a:lnSpc>
                <a:spcPts val="2200"/>
              </a:lnSpc>
            </a:pPr>
            <a:r>
              <a:rPr lang="en-US" altLang="en-US" sz="2400" b="1">
                <a:cs typeface="Arabic Transparent" pitchFamily="2" charset="0"/>
              </a:rPr>
              <a:t>D’après la loi des </a:t>
            </a:r>
            <a:r>
              <a:rPr lang="fr-FR" altLang="en-US" sz="2400" b="1">
                <a:cs typeface="Tahoma" pitchFamily="34" charset="0"/>
              </a:rPr>
              <a:t>nœud</a:t>
            </a:r>
            <a:r>
              <a:rPr lang="en-US" altLang="en-US" sz="2400" b="1">
                <a:cs typeface="Arabic Transparent" pitchFamily="2" charset="0"/>
              </a:rPr>
              <a:t>s , au </a:t>
            </a:r>
            <a:r>
              <a:rPr lang="fr-FR" altLang="en-US" sz="2400" b="1">
                <a:cs typeface="Tahoma" pitchFamily="34" charset="0"/>
              </a:rPr>
              <a:t>nœud</a:t>
            </a:r>
            <a:r>
              <a:rPr lang="en-US" altLang="en-US" sz="2400" b="1">
                <a:cs typeface="Arabic Transparent" pitchFamily="2" charset="0"/>
              </a:rPr>
              <a:t> E</a:t>
            </a:r>
            <a:r>
              <a:rPr lang="en-US" altLang="en-US" sz="2400" b="1" baseline="30000">
                <a:latin typeface="Tahoma" pitchFamily="34" charset="0"/>
                <a:cs typeface="Tahoma" pitchFamily="34" charset="0"/>
              </a:rPr>
              <a:t>-</a:t>
            </a:r>
            <a:r>
              <a:rPr lang="en-US" altLang="en-US" sz="2400" b="1" baseline="30000">
                <a:cs typeface="Arabic Transparent" pitchFamily="2" charset="0"/>
              </a:rPr>
              <a:t> </a:t>
            </a:r>
            <a:r>
              <a:rPr lang="en-US" altLang="en-US" sz="2400" b="1">
                <a:cs typeface="Arabic Transparent" pitchFamily="2" charset="0"/>
              </a:rPr>
              <a:t>: </a:t>
            </a:r>
          </a:p>
        </p:txBody>
      </p:sp>
      <p:graphicFrame>
        <p:nvGraphicFramePr>
          <p:cNvPr id="5132" name="Objet 27"/>
          <p:cNvGraphicFramePr>
            <a:graphicFrameLocks noChangeAspect="1"/>
          </p:cNvGraphicFramePr>
          <p:nvPr/>
        </p:nvGraphicFramePr>
        <p:xfrm>
          <a:off x="5341938" y="1181100"/>
          <a:ext cx="1174750" cy="390525"/>
        </p:xfrm>
        <a:graphic>
          <a:graphicData uri="http://schemas.openxmlformats.org/presentationml/2006/ole">
            <p:oleObj spid="_x0000_s5132" name="Equation" r:id="rId9" imgW="1091726" imgH="355446" progId="Equation.DSMT4">
              <p:embed/>
            </p:oleObj>
          </a:graphicData>
        </a:graphic>
      </p:graphicFrame>
      <p:sp>
        <p:nvSpPr>
          <p:cNvPr id="5133" name="Flèche droite 4"/>
          <p:cNvSpPr>
            <a:spLocks noChangeArrowheads="1"/>
          </p:cNvSpPr>
          <p:nvPr/>
        </p:nvSpPr>
        <p:spPr bwMode="auto">
          <a:xfrm>
            <a:off x="6610350" y="1247775"/>
            <a:ext cx="360363" cy="323850"/>
          </a:xfrm>
          <a:prstGeom prst="rightArrow">
            <a:avLst>
              <a:gd name="adj1" fmla="val 50000"/>
              <a:gd name="adj2" fmla="val 50125"/>
            </a:avLst>
          </a:prstGeom>
          <a:solidFill>
            <a:srgbClr val="FFC000"/>
          </a:solidFill>
          <a:ln w="9525" algn="ctr">
            <a:solidFill>
              <a:schemeClr val="tx1"/>
            </a:solidFill>
            <a:round/>
            <a:headEnd/>
            <a:tailEnd/>
          </a:ln>
        </p:spPr>
        <p:txBody>
          <a:bodyPr/>
          <a:lstStyle/>
          <a:p>
            <a:pPr algn="r" rtl="1" eaLnBrk="1" hangingPunct="1"/>
            <a:endParaRPr lang="en-US" altLang="en-US"/>
          </a:p>
        </p:txBody>
      </p:sp>
      <p:graphicFrame>
        <p:nvGraphicFramePr>
          <p:cNvPr id="5134" name="Objet 29"/>
          <p:cNvGraphicFramePr>
            <a:graphicFrameLocks noChangeAspect="1"/>
          </p:cNvGraphicFramePr>
          <p:nvPr/>
        </p:nvGraphicFramePr>
        <p:xfrm>
          <a:off x="7050088" y="1219200"/>
          <a:ext cx="736600" cy="363538"/>
        </p:xfrm>
        <a:graphic>
          <a:graphicData uri="http://schemas.openxmlformats.org/presentationml/2006/ole">
            <p:oleObj spid="_x0000_s5134" name="Equation" r:id="rId10" imgW="685800" imgH="330200" progId="Equation.DSMT4">
              <p:embed/>
            </p:oleObj>
          </a:graphicData>
        </a:graphic>
      </p:graphicFrame>
      <p:graphicFrame>
        <p:nvGraphicFramePr>
          <p:cNvPr id="5135" name="Objet 30"/>
          <p:cNvGraphicFramePr>
            <a:graphicFrameLocks noChangeAspect="1"/>
          </p:cNvGraphicFramePr>
          <p:nvPr/>
        </p:nvGraphicFramePr>
        <p:xfrm>
          <a:off x="1655763" y="1563688"/>
          <a:ext cx="2047875" cy="381000"/>
        </p:xfrm>
        <a:graphic>
          <a:graphicData uri="http://schemas.openxmlformats.org/presentationml/2006/ole">
            <p:oleObj spid="_x0000_s5135" name="Equation" r:id="rId11" imgW="1943100" imgH="330200" progId="Equation.DSMT4">
              <p:embed/>
            </p:oleObj>
          </a:graphicData>
        </a:graphic>
      </p:graphicFrame>
      <p:graphicFrame>
        <p:nvGraphicFramePr>
          <p:cNvPr id="5136" name="Objet 32"/>
          <p:cNvGraphicFramePr>
            <a:graphicFrameLocks noChangeAspect="1"/>
          </p:cNvGraphicFramePr>
          <p:nvPr/>
        </p:nvGraphicFramePr>
        <p:xfrm>
          <a:off x="3714750" y="1579563"/>
          <a:ext cx="1620838" cy="381000"/>
        </p:xfrm>
        <a:graphic>
          <a:graphicData uri="http://schemas.openxmlformats.org/presentationml/2006/ole">
            <p:oleObj spid="_x0000_s5136" name="Equation" r:id="rId12" imgW="1536700" imgH="330200" progId="Equation.DSMT4">
              <p:embed/>
            </p:oleObj>
          </a:graphicData>
        </a:graphic>
      </p:graphicFrame>
      <p:graphicFrame>
        <p:nvGraphicFramePr>
          <p:cNvPr id="34" name="Objet 33"/>
          <p:cNvGraphicFramePr>
            <a:graphicFrameLocks noChangeAspect="1"/>
          </p:cNvGraphicFramePr>
          <p:nvPr/>
        </p:nvGraphicFramePr>
        <p:xfrm>
          <a:off x="5440363" y="1584325"/>
          <a:ext cx="427037" cy="379413"/>
        </p:xfrm>
        <a:graphic>
          <a:graphicData uri="http://schemas.openxmlformats.org/presentationml/2006/ole">
            <p:oleObj spid="_x0000_s5137" name="Equation" r:id="rId13" imgW="330057" imgH="291973" progId="Equation.DSMT4">
              <p:embed/>
            </p:oleObj>
          </a:graphicData>
        </a:graphic>
      </p:graphicFrame>
      <p:sp>
        <p:nvSpPr>
          <p:cNvPr id="5138" name="Rectangle 34"/>
          <p:cNvSpPr>
            <a:spLocks noChangeArrowheads="1"/>
          </p:cNvSpPr>
          <p:nvPr/>
        </p:nvSpPr>
        <p:spPr bwMode="auto">
          <a:xfrm>
            <a:off x="11113" y="1924050"/>
            <a:ext cx="7038975" cy="374650"/>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On obtient le facteur d’amplification du montage :</a:t>
            </a:r>
            <a:endParaRPr lang="en-US" altLang="en-US" sz="2400" b="1">
              <a:cs typeface="Arabic Transparent" pitchFamily="2" charset="0"/>
            </a:endParaRPr>
          </a:p>
        </p:txBody>
      </p:sp>
      <p:graphicFrame>
        <p:nvGraphicFramePr>
          <p:cNvPr id="36" name="Objet 41"/>
          <p:cNvGraphicFramePr>
            <a:graphicFrameLocks noChangeAspect="1"/>
          </p:cNvGraphicFramePr>
          <p:nvPr/>
        </p:nvGraphicFramePr>
        <p:xfrm>
          <a:off x="4435475" y="2301875"/>
          <a:ext cx="1319213" cy="731838"/>
        </p:xfrm>
        <a:graphic>
          <a:graphicData uri="http://schemas.openxmlformats.org/presentationml/2006/ole">
            <p:oleObj spid="_x0000_s5139" name="Equation" r:id="rId14" imgW="1180588" imgH="672808" progId="Equation.DSMT4">
              <p:embed/>
            </p:oleObj>
          </a:graphicData>
        </a:graphic>
      </p:graphicFrame>
      <p:graphicFrame>
        <p:nvGraphicFramePr>
          <p:cNvPr id="5140" name="Objet 36"/>
          <p:cNvGraphicFramePr>
            <a:graphicFrameLocks noChangeAspect="1"/>
          </p:cNvGraphicFramePr>
          <p:nvPr/>
        </p:nvGraphicFramePr>
        <p:xfrm>
          <a:off x="1258888" y="2233613"/>
          <a:ext cx="896937" cy="792162"/>
        </p:xfrm>
        <a:graphic>
          <a:graphicData uri="http://schemas.openxmlformats.org/presentationml/2006/ole">
            <p:oleObj spid="_x0000_s5140" name="Equation" r:id="rId15" imgW="850900" imgH="685800" progId="Equation.DSMT4">
              <p:embed/>
            </p:oleObj>
          </a:graphicData>
        </a:graphic>
      </p:graphicFrame>
      <p:graphicFrame>
        <p:nvGraphicFramePr>
          <p:cNvPr id="5141" name="Objet 37"/>
          <p:cNvGraphicFramePr>
            <a:graphicFrameLocks noChangeAspect="1"/>
          </p:cNvGraphicFramePr>
          <p:nvPr/>
        </p:nvGraphicFramePr>
        <p:xfrm>
          <a:off x="2224088" y="2227263"/>
          <a:ext cx="1689100" cy="806450"/>
        </p:xfrm>
        <a:graphic>
          <a:graphicData uri="http://schemas.openxmlformats.org/presentationml/2006/ole">
            <p:oleObj spid="_x0000_s5141" name="Equation" r:id="rId16" imgW="1600200" imgH="698500" progId="Equation.DSMT4">
              <p:embed/>
            </p:oleObj>
          </a:graphicData>
        </a:graphic>
      </p:graphicFrame>
      <p:sp>
        <p:nvSpPr>
          <p:cNvPr id="5142" name="Flèche droite 38"/>
          <p:cNvSpPr>
            <a:spLocks noChangeArrowheads="1"/>
          </p:cNvSpPr>
          <p:nvPr/>
        </p:nvSpPr>
        <p:spPr bwMode="auto">
          <a:xfrm>
            <a:off x="4016375" y="2436813"/>
            <a:ext cx="360363" cy="325437"/>
          </a:xfrm>
          <a:prstGeom prst="rightArrow">
            <a:avLst>
              <a:gd name="adj1" fmla="val 50000"/>
              <a:gd name="adj2" fmla="val 49881"/>
            </a:avLst>
          </a:prstGeom>
          <a:solidFill>
            <a:srgbClr val="FFC000"/>
          </a:solidFill>
          <a:ln w="9525" algn="ctr">
            <a:solidFill>
              <a:schemeClr val="tx1"/>
            </a:solidFill>
            <a:round/>
            <a:headEnd/>
            <a:tailEnd/>
          </a:ln>
        </p:spPr>
        <p:txBody>
          <a:bodyPr/>
          <a:lstStyle/>
          <a:p>
            <a:pPr algn="r" rtl="1" eaLnBrk="1" hangingPunct="1"/>
            <a:endParaRPr lang="en-US" altLang="en-US"/>
          </a:p>
        </p:txBody>
      </p:sp>
      <p:sp>
        <p:nvSpPr>
          <p:cNvPr id="40" name="Rectangle 2"/>
          <p:cNvSpPr>
            <a:spLocks noChangeArrowheads="1"/>
          </p:cNvSpPr>
          <p:nvPr/>
        </p:nvSpPr>
        <p:spPr bwMode="auto">
          <a:xfrm>
            <a:off x="200025" y="2986088"/>
            <a:ext cx="5843588"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FontTx/>
              <a:buNone/>
              <a:defRPr/>
            </a:pPr>
            <a:r>
              <a:rPr lang="fr-FR" altLang="en-US" sz="2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Arabic Transparent" panose="020B0604020202020204" pitchFamily="34" charset="0"/>
              </a:rPr>
              <a:t>1-3-Montage amplificateur inverseur</a:t>
            </a:r>
          </a:p>
        </p:txBody>
      </p:sp>
      <p:grpSp>
        <p:nvGrpSpPr>
          <p:cNvPr id="41" name="Groupe 40"/>
          <p:cNvGrpSpPr>
            <a:grpSpLocks/>
          </p:cNvGrpSpPr>
          <p:nvPr/>
        </p:nvGrpSpPr>
        <p:grpSpPr bwMode="auto">
          <a:xfrm>
            <a:off x="5346700" y="3671888"/>
            <a:ext cx="3521075" cy="2846387"/>
            <a:chOff x="372504" y="341637"/>
            <a:chExt cx="3521630" cy="2846062"/>
          </a:xfrm>
        </p:grpSpPr>
        <p:grpSp>
          <p:nvGrpSpPr>
            <p:cNvPr id="5148" name="Groupe 50"/>
            <p:cNvGrpSpPr>
              <a:grpSpLocks/>
            </p:cNvGrpSpPr>
            <p:nvPr/>
          </p:nvGrpSpPr>
          <p:grpSpPr bwMode="auto">
            <a:xfrm>
              <a:off x="372504" y="341637"/>
              <a:ext cx="3521630" cy="2846062"/>
              <a:chOff x="588070" y="918531"/>
              <a:chExt cx="3521463" cy="2847117"/>
            </a:xfrm>
          </p:grpSpPr>
          <p:grpSp>
            <p:nvGrpSpPr>
              <p:cNvPr id="5150" name="Groupe 1"/>
              <p:cNvGrpSpPr>
                <a:grpSpLocks/>
              </p:cNvGrpSpPr>
              <p:nvPr/>
            </p:nvGrpSpPr>
            <p:grpSpPr bwMode="auto">
              <a:xfrm>
                <a:off x="588070" y="918531"/>
                <a:ext cx="3521463" cy="2847117"/>
                <a:chOff x="4614900" y="2722495"/>
                <a:chExt cx="3521464" cy="2847109"/>
              </a:xfrm>
            </p:grpSpPr>
            <p:grpSp>
              <p:nvGrpSpPr>
                <p:cNvPr id="5155" name="Groupe 2"/>
                <p:cNvGrpSpPr>
                  <a:grpSpLocks/>
                </p:cNvGrpSpPr>
                <p:nvPr/>
              </p:nvGrpSpPr>
              <p:grpSpPr bwMode="auto">
                <a:xfrm>
                  <a:off x="4614900" y="2722495"/>
                  <a:ext cx="3521464" cy="2847109"/>
                  <a:chOff x="255595" y="101600"/>
                  <a:chExt cx="3521464" cy="2847109"/>
                </a:xfrm>
              </p:grpSpPr>
              <p:sp>
                <p:nvSpPr>
                  <p:cNvPr id="5157" name="Rectangle 4"/>
                  <p:cNvSpPr>
                    <a:spLocks noChangeArrowheads="1"/>
                  </p:cNvSpPr>
                  <p:nvPr/>
                </p:nvSpPr>
                <p:spPr bwMode="auto">
                  <a:xfrm>
                    <a:off x="1870380" y="260648"/>
                    <a:ext cx="1902391" cy="1152128"/>
                  </a:xfrm>
                  <a:prstGeom prst="rect">
                    <a:avLst/>
                  </a:prstGeom>
                  <a:noFill/>
                  <a:ln w="28575" algn="ctr">
                    <a:solidFill>
                      <a:schemeClr val="tx1"/>
                    </a:solidFill>
                    <a:round/>
                    <a:headEnd/>
                    <a:tailEnd/>
                  </a:ln>
                  <a:effectLst/>
                </p:spPr>
                <p:txBody>
                  <a:bodyPr/>
                  <a:lstStyle/>
                  <a:p>
                    <a:pPr algn="r" rtl="1" eaLnBrk="1" hangingPunct="1"/>
                    <a:endParaRPr lang="fr-FR" altLang="en-US"/>
                  </a:p>
                </p:txBody>
              </p:sp>
              <p:cxnSp>
                <p:nvCxnSpPr>
                  <p:cNvPr id="5158" name="Connecteur droit 5"/>
                  <p:cNvCxnSpPr>
                    <a:cxnSpLocks noChangeShapeType="1"/>
                    <a:stCxn id="5174" idx="0"/>
                  </p:cNvCxnSpPr>
                  <p:nvPr/>
                </p:nvCxnSpPr>
                <p:spPr bwMode="auto">
                  <a:xfrm>
                    <a:off x="3405938" y="1405631"/>
                    <a:ext cx="323984" cy="0"/>
                  </a:xfrm>
                  <a:prstGeom prst="line">
                    <a:avLst/>
                  </a:prstGeom>
                  <a:noFill/>
                  <a:ln w="28575" algn="ctr">
                    <a:solidFill>
                      <a:schemeClr val="tx1"/>
                    </a:solidFill>
                    <a:round/>
                    <a:headEnd/>
                    <a:tailEnd/>
                  </a:ln>
                  <a:effectLst/>
                </p:spPr>
              </p:cxnSp>
              <p:cxnSp>
                <p:nvCxnSpPr>
                  <p:cNvPr id="5159" name="Connecteur droit 6"/>
                  <p:cNvCxnSpPr>
                    <a:cxnSpLocks noChangeShapeType="1"/>
                  </p:cNvCxnSpPr>
                  <p:nvPr/>
                </p:nvCxnSpPr>
                <p:spPr bwMode="auto">
                  <a:xfrm flipV="1">
                    <a:off x="1806783" y="1662688"/>
                    <a:ext cx="797792" cy="44"/>
                  </a:xfrm>
                  <a:prstGeom prst="line">
                    <a:avLst/>
                  </a:prstGeom>
                  <a:noFill/>
                  <a:ln w="28575" algn="ctr">
                    <a:solidFill>
                      <a:schemeClr val="tx1"/>
                    </a:solidFill>
                    <a:round/>
                    <a:headEnd/>
                    <a:tailEnd/>
                  </a:ln>
                  <a:effectLst/>
                </p:spPr>
              </p:cxnSp>
              <p:cxnSp>
                <p:nvCxnSpPr>
                  <p:cNvPr id="5160" name="Connecteur droit 7"/>
                  <p:cNvCxnSpPr>
                    <a:cxnSpLocks noChangeShapeType="1"/>
                  </p:cNvCxnSpPr>
                  <p:nvPr/>
                </p:nvCxnSpPr>
                <p:spPr bwMode="auto">
                  <a:xfrm>
                    <a:off x="1475656" y="1168173"/>
                    <a:ext cx="1128920" cy="0"/>
                  </a:xfrm>
                  <a:prstGeom prst="line">
                    <a:avLst/>
                  </a:prstGeom>
                  <a:noFill/>
                  <a:ln w="28575" algn="ctr">
                    <a:solidFill>
                      <a:schemeClr val="tx1"/>
                    </a:solidFill>
                    <a:round/>
                    <a:headEnd/>
                    <a:tailEnd/>
                  </a:ln>
                  <a:effectLst/>
                </p:spPr>
              </p:cxnSp>
              <p:graphicFrame>
                <p:nvGraphicFramePr>
                  <p:cNvPr id="5161" name="Objet 8"/>
                  <p:cNvGraphicFramePr>
                    <a:graphicFrameLocks noChangeAspect="1"/>
                  </p:cNvGraphicFramePr>
                  <p:nvPr/>
                </p:nvGraphicFramePr>
                <p:xfrm>
                  <a:off x="1884702" y="870599"/>
                  <a:ext cx="266687" cy="279503"/>
                </p:xfrm>
                <a:graphic>
                  <a:graphicData uri="http://schemas.openxmlformats.org/presentationml/2006/ole">
                    <p:oleObj spid="_x0000_s5161" name="Equation" r:id="rId17" imgW="266584" imgH="279279" progId="Equation.DSMT4">
                      <p:embed/>
                    </p:oleObj>
                  </a:graphicData>
                </a:graphic>
              </p:graphicFrame>
              <p:graphicFrame>
                <p:nvGraphicFramePr>
                  <p:cNvPr id="5162" name="Objet 9"/>
                  <p:cNvGraphicFramePr>
                    <a:graphicFrameLocks noChangeAspect="1"/>
                  </p:cNvGraphicFramePr>
                  <p:nvPr/>
                </p:nvGraphicFramePr>
                <p:xfrm>
                  <a:off x="3529604" y="1086474"/>
                  <a:ext cx="177791" cy="241389"/>
                </p:xfrm>
                <a:graphic>
                  <a:graphicData uri="http://schemas.openxmlformats.org/presentationml/2006/ole">
                    <p:oleObj spid="_x0000_s5162" name="Equation" r:id="rId18" imgW="177646" imgH="241091" progId="Equation.DSMT4">
                      <p:embed/>
                    </p:oleObj>
                  </a:graphicData>
                </a:graphic>
              </p:graphicFrame>
              <p:sp>
                <p:nvSpPr>
                  <p:cNvPr id="5163" name="Rectangle 10"/>
                  <p:cNvSpPr>
                    <a:spLocks noChangeArrowheads="1"/>
                  </p:cNvSpPr>
                  <p:nvPr/>
                </p:nvSpPr>
                <p:spPr bwMode="auto">
                  <a:xfrm>
                    <a:off x="1691937" y="1176176"/>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5164" name="Rectangle 11"/>
                  <p:cNvSpPr>
                    <a:spLocks noChangeArrowheads="1"/>
                  </p:cNvSpPr>
                  <p:nvPr/>
                </p:nvSpPr>
                <p:spPr bwMode="auto">
                  <a:xfrm>
                    <a:off x="862010" y="1167929"/>
                    <a:ext cx="1742564" cy="1331317"/>
                  </a:xfrm>
                  <a:prstGeom prst="rect">
                    <a:avLst/>
                  </a:prstGeom>
                  <a:noFill/>
                  <a:ln w="28575" algn="ctr">
                    <a:solidFill>
                      <a:schemeClr val="tx1"/>
                    </a:solidFill>
                    <a:round/>
                    <a:headEnd/>
                    <a:tailEnd/>
                  </a:ln>
                  <a:effectLst/>
                </p:spPr>
                <p:txBody>
                  <a:bodyPr/>
                  <a:lstStyle/>
                  <a:p>
                    <a:pPr algn="r" rtl="1" eaLnBrk="1" hangingPunct="1"/>
                    <a:endParaRPr lang="fr-FR" altLang="en-US"/>
                  </a:p>
                </p:txBody>
              </p:sp>
              <p:sp>
                <p:nvSpPr>
                  <p:cNvPr id="5165" name="Rectangle 12"/>
                  <p:cNvSpPr>
                    <a:spLocks noChangeArrowheads="1"/>
                  </p:cNvSpPr>
                  <p:nvPr/>
                </p:nvSpPr>
                <p:spPr bwMode="auto">
                  <a:xfrm>
                    <a:off x="2485002" y="1849892"/>
                    <a:ext cx="214790" cy="640911"/>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graphicFrame>
                <p:nvGraphicFramePr>
                  <p:cNvPr id="5166" name="Objet 13"/>
                  <p:cNvGraphicFramePr>
                    <a:graphicFrameLocks noChangeAspect="1"/>
                  </p:cNvGraphicFramePr>
                  <p:nvPr/>
                </p:nvGraphicFramePr>
                <p:xfrm>
                  <a:off x="255595" y="1603035"/>
                  <a:ext cx="304800" cy="330200"/>
                </p:xfrm>
                <a:graphic>
                  <a:graphicData uri="http://schemas.openxmlformats.org/presentationml/2006/ole">
                    <p:oleObj spid="_x0000_s5166" name="Equation" r:id="rId19" imgW="304668" imgH="330057" progId="Equation.DSMT4">
                      <p:embed/>
                    </p:oleObj>
                  </a:graphicData>
                </a:graphic>
              </p:graphicFrame>
              <p:cxnSp>
                <p:nvCxnSpPr>
                  <p:cNvPr id="5167" name="Connecteur droit avec flèche 14"/>
                  <p:cNvCxnSpPr>
                    <a:cxnSpLocks noChangeShapeType="1"/>
                  </p:cNvCxnSpPr>
                  <p:nvPr/>
                </p:nvCxnSpPr>
                <p:spPr bwMode="auto">
                  <a:xfrm flipH="1" flipV="1">
                    <a:off x="574506" y="1422107"/>
                    <a:ext cx="1" cy="713959"/>
                  </a:xfrm>
                  <a:prstGeom prst="straightConnector1">
                    <a:avLst/>
                  </a:prstGeom>
                  <a:noFill/>
                  <a:ln w="28575" algn="ctr">
                    <a:solidFill>
                      <a:schemeClr val="tx1"/>
                    </a:solidFill>
                    <a:round/>
                    <a:headEnd/>
                    <a:tailEnd type="triangle" w="med" len="med"/>
                  </a:ln>
                  <a:effectLst/>
                </p:spPr>
              </p:cxnSp>
              <p:sp>
                <p:nvSpPr>
                  <p:cNvPr id="5168" name="Rectangle 15"/>
                  <p:cNvSpPr>
                    <a:spLocks noChangeArrowheads="1"/>
                  </p:cNvSpPr>
                  <p:nvPr/>
                </p:nvSpPr>
                <p:spPr bwMode="auto">
                  <a:xfrm>
                    <a:off x="1107410" y="1027841"/>
                    <a:ext cx="504056" cy="288032"/>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sp>
                <p:nvSpPr>
                  <p:cNvPr id="5169" name="Rectangle 16"/>
                  <p:cNvSpPr>
                    <a:spLocks noChangeArrowheads="1"/>
                  </p:cNvSpPr>
                  <p:nvPr/>
                </p:nvSpPr>
                <p:spPr bwMode="auto">
                  <a:xfrm>
                    <a:off x="2466453" y="121470"/>
                    <a:ext cx="504056" cy="288032"/>
                  </a:xfrm>
                  <a:prstGeom prst="rect">
                    <a:avLst/>
                  </a:prstGeom>
                  <a:solidFill>
                    <a:schemeClr val="bg1"/>
                  </a:solidFill>
                  <a:ln w="28575" algn="ctr">
                    <a:solidFill>
                      <a:schemeClr val="tx1"/>
                    </a:solidFill>
                    <a:round/>
                    <a:headEnd/>
                    <a:tailEnd/>
                  </a:ln>
                </p:spPr>
                <p:txBody>
                  <a:bodyPr/>
                  <a:lstStyle/>
                  <a:p>
                    <a:pPr algn="r" rtl="1" eaLnBrk="1" hangingPunct="1"/>
                    <a:endParaRPr lang="fr-FR" altLang="en-US"/>
                  </a:p>
                </p:txBody>
              </p:sp>
              <p:graphicFrame>
                <p:nvGraphicFramePr>
                  <p:cNvPr id="5170" name="Objet 17"/>
                  <p:cNvGraphicFramePr>
                    <a:graphicFrameLocks noChangeAspect="1"/>
                  </p:cNvGraphicFramePr>
                  <p:nvPr/>
                </p:nvGraphicFramePr>
                <p:xfrm>
                  <a:off x="2584450" y="101600"/>
                  <a:ext cx="317500" cy="330200"/>
                </p:xfrm>
                <a:graphic>
                  <a:graphicData uri="http://schemas.openxmlformats.org/presentationml/2006/ole">
                    <p:oleObj spid="_x0000_s5170" name="Equation" r:id="rId20" imgW="317362" imgH="330057" progId="Equation.DSMT4">
                      <p:embed/>
                    </p:oleObj>
                  </a:graphicData>
                </a:graphic>
              </p:graphicFrame>
              <p:graphicFrame>
                <p:nvGraphicFramePr>
                  <p:cNvPr id="5171" name="Objet 18"/>
                  <p:cNvGraphicFramePr>
                    <a:graphicFrameLocks noChangeAspect="1"/>
                  </p:cNvGraphicFramePr>
                  <p:nvPr/>
                </p:nvGraphicFramePr>
                <p:xfrm>
                  <a:off x="1216104" y="1003306"/>
                  <a:ext cx="304785" cy="330321"/>
                </p:xfrm>
                <a:graphic>
                  <a:graphicData uri="http://schemas.openxmlformats.org/presentationml/2006/ole">
                    <p:oleObj spid="_x0000_s5171" name="Equation" r:id="rId21" imgW="304668" imgH="330057" progId="Equation.DSMT4">
                      <p:embed/>
                    </p:oleObj>
                  </a:graphicData>
                </a:graphic>
              </p:graphicFrame>
              <p:sp>
                <p:nvSpPr>
                  <p:cNvPr id="5172" name="Rectangle 19"/>
                  <p:cNvSpPr>
                    <a:spLocks noChangeArrowheads="1"/>
                  </p:cNvSpPr>
                  <p:nvPr/>
                </p:nvSpPr>
                <p:spPr bwMode="auto">
                  <a:xfrm>
                    <a:off x="1403648" y="1340768"/>
                    <a:ext cx="1200927" cy="144016"/>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5173" name="Rectangle 20"/>
                  <p:cNvSpPr>
                    <a:spLocks noChangeArrowheads="1"/>
                  </p:cNvSpPr>
                  <p:nvPr/>
                </p:nvSpPr>
                <p:spPr bwMode="auto">
                  <a:xfrm>
                    <a:off x="1955928" y="1334982"/>
                    <a:ext cx="214790" cy="277367"/>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sp>
                <p:nvSpPr>
                  <p:cNvPr id="5174" name="Triangle isocèle 21"/>
                  <p:cNvSpPr>
                    <a:spLocks noChangeArrowheads="1"/>
                  </p:cNvSpPr>
                  <p:nvPr/>
                </p:nvSpPr>
                <p:spPr bwMode="auto">
                  <a:xfrm rot="5400000">
                    <a:off x="2573209" y="1004949"/>
                    <a:ext cx="864096" cy="801362"/>
                  </a:xfrm>
                  <a:prstGeom prst="triangle">
                    <a:avLst>
                      <a:gd name="adj" fmla="val 50000"/>
                    </a:avLst>
                  </a:prstGeom>
                  <a:solidFill>
                    <a:srgbClr val="FFFF00"/>
                  </a:solidFill>
                  <a:ln w="28575" algn="ctr">
                    <a:solidFill>
                      <a:schemeClr val="tx1"/>
                    </a:solidFill>
                    <a:round/>
                    <a:headEnd/>
                    <a:tailEnd/>
                  </a:ln>
                </p:spPr>
                <p:txBody>
                  <a:bodyPr/>
                  <a:lstStyle/>
                  <a:p>
                    <a:pPr algn="r" rtl="1" eaLnBrk="1" hangingPunct="1"/>
                    <a:endParaRPr lang="fr-FR" altLang="en-US"/>
                  </a:p>
                </p:txBody>
              </p:sp>
              <p:graphicFrame>
                <p:nvGraphicFramePr>
                  <p:cNvPr id="5175" name="Objet 22"/>
                  <p:cNvGraphicFramePr>
                    <a:graphicFrameLocks noChangeAspect="1"/>
                  </p:cNvGraphicFramePr>
                  <p:nvPr/>
                </p:nvGraphicFramePr>
                <p:xfrm>
                  <a:off x="2634113" y="1184348"/>
                  <a:ext cx="190491" cy="127047"/>
                </p:xfrm>
                <a:graphic>
                  <a:graphicData uri="http://schemas.openxmlformats.org/presentationml/2006/ole">
                    <p:oleObj spid="_x0000_s5175" name="Equation" r:id="rId22" imgW="190335" imgH="126890" progId="Equation.DSMT4">
                      <p:embed/>
                    </p:oleObj>
                  </a:graphicData>
                </a:graphic>
              </p:graphicFrame>
              <p:graphicFrame>
                <p:nvGraphicFramePr>
                  <p:cNvPr id="5176" name="Objet 23"/>
                  <p:cNvGraphicFramePr>
                    <a:graphicFrameLocks noChangeAspect="1"/>
                  </p:cNvGraphicFramePr>
                  <p:nvPr/>
                </p:nvGraphicFramePr>
                <p:xfrm>
                  <a:off x="2633663" y="1526554"/>
                  <a:ext cx="190500" cy="190500"/>
                </p:xfrm>
                <a:graphic>
                  <a:graphicData uri="http://schemas.openxmlformats.org/presentationml/2006/ole">
                    <p:oleObj spid="_x0000_s5176" name="Equation" r:id="rId23" imgW="190417" imgH="190417" progId="Equation.DSMT4">
                      <p:embed/>
                    </p:oleObj>
                  </a:graphicData>
                </a:graphic>
              </p:graphicFrame>
              <p:graphicFrame>
                <p:nvGraphicFramePr>
                  <p:cNvPr id="5177" name="Objet 24"/>
                  <p:cNvGraphicFramePr>
                    <a:graphicFrameLocks noChangeAspect="1"/>
                  </p:cNvGraphicFramePr>
                  <p:nvPr/>
                </p:nvGraphicFramePr>
                <p:xfrm>
                  <a:off x="1880866" y="1653836"/>
                  <a:ext cx="304800" cy="279400"/>
                </p:xfrm>
                <a:graphic>
                  <a:graphicData uri="http://schemas.openxmlformats.org/presentationml/2006/ole">
                    <p:oleObj spid="_x0000_s5177" name="Equation" r:id="rId24" imgW="304668" imgH="279279" progId="Equation.DSMT4">
                      <p:embed/>
                    </p:oleObj>
                  </a:graphicData>
                </a:graphic>
              </p:graphicFrame>
              <p:graphicFrame>
                <p:nvGraphicFramePr>
                  <p:cNvPr id="5178" name="Objet 25"/>
                  <p:cNvGraphicFramePr>
                    <a:graphicFrameLocks noChangeAspect="1"/>
                  </p:cNvGraphicFramePr>
                  <p:nvPr/>
                </p:nvGraphicFramePr>
                <p:xfrm>
                  <a:off x="3338170" y="1825032"/>
                  <a:ext cx="317500" cy="330200"/>
                </p:xfrm>
                <a:graphic>
                  <a:graphicData uri="http://schemas.openxmlformats.org/presentationml/2006/ole">
                    <p:oleObj spid="_x0000_s5178" name="Equation" r:id="rId25" imgW="317362" imgH="330057" progId="Equation.DSMT4">
                      <p:embed/>
                    </p:oleObj>
                  </a:graphicData>
                </a:graphic>
              </p:graphicFrame>
              <p:cxnSp>
                <p:nvCxnSpPr>
                  <p:cNvPr id="5179" name="Connecteur droit avec flèche 26"/>
                  <p:cNvCxnSpPr>
                    <a:cxnSpLocks noChangeShapeType="1"/>
                  </p:cNvCxnSpPr>
                  <p:nvPr/>
                </p:nvCxnSpPr>
                <p:spPr bwMode="auto">
                  <a:xfrm flipH="1" flipV="1">
                    <a:off x="3772771" y="1491553"/>
                    <a:ext cx="0" cy="936344"/>
                  </a:xfrm>
                  <a:prstGeom prst="straightConnector1">
                    <a:avLst/>
                  </a:prstGeom>
                  <a:noFill/>
                  <a:ln w="28575" algn="ctr">
                    <a:solidFill>
                      <a:schemeClr val="tx1"/>
                    </a:solidFill>
                    <a:round/>
                    <a:headEnd/>
                    <a:tailEnd type="triangle" w="med" len="med"/>
                  </a:ln>
                  <a:effectLst/>
                </p:spPr>
              </p:cxnSp>
              <p:grpSp>
                <p:nvGrpSpPr>
                  <p:cNvPr id="5180" name="Groupe 27"/>
                  <p:cNvGrpSpPr>
                    <a:grpSpLocks/>
                  </p:cNvGrpSpPr>
                  <p:nvPr/>
                </p:nvGrpSpPr>
                <p:grpSpPr bwMode="auto">
                  <a:xfrm>
                    <a:off x="1800716" y="2521516"/>
                    <a:ext cx="532102" cy="427193"/>
                    <a:chOff x="1800716" y="2559616"/>
                    <a:chExt cx="532102" cy="427193"/>
                  </a:xfrm>
                </p:grpSpPr>
                <p:graphicFrame>
                  <p:nvGraphicFramePr>
                    <p:cNvPr id="5193" name="Objet 40"/>
                    <p:cNvGraphicFramePr>
                      <a:graphicFrameLocks noChangeAspect="1"/>
                    </p:cNvGraphicFramePr>
                    <p:nvPr/>
                  </p:nvGraphicFramePr>
                  <p:xfrm>
                    <a:off x="1800716" y="2559616"/>
                    <a:ext cx="292086" cy="228684"/>
                  </p:xfrm>
                  <a:graphic>
                    <a:graphicData uri="http://schemas.openxmlformats.org/presentationml/2006/ole">
                      <p:oleObj spid="_x0000_s5193" name="Equation" r:id="rId26" imgW="291973" imgH="228501" progId="Equation.DSMT4">
                        <p:embed/>
                      </p:oleObj>
                    </a:graphicData>
                  </a:graphic>
                </p:graphicFrame>
                <p:cxnSp>
                  <p:nvCxnSpPr>
                    <p:cNvPr id="5194" name="Connecteur droit 41"/>
                    <p:cNvCxnSpPr>
                      <a:cxnSpLocks noChangeShapeType="1"/>
                    </p:cNvCxnSpPr>
                    <p:nvPr/>
                  </p:nvCxnSpPr>
                  <p:spPr bwMode="auto">
                    <a:xfrm>
                      <a:off x="1900770" y="2848345"/>
                      <a:ext cx="432048" cy="0"/>
                    </a:xfrm>
                    <a:prstGeom prst="line">
                      <a:avLst/>
                    </a:prstGeom>
                    <a:noFill/>
                    <a:ln w="28575" algn="ctr">
                      <a:solidFill>
                        <a:schemeClr val="tx1"/>
                      </a:solidFill>
                      <a:round/>
                      <a:headEnd/>
                      <a:tailEnd/>
                    </a:ln>
                    <a:effectLst/>
                  </p:spPr>
                </p:cxnSp>
                <p:sp>
                  <p:nvSpPr>
                    <p:cNvPr id="5195" name="Rectangle 42"/>
                    <p:cNvSpPr>
                      <a:spLocks noChangeArrowheads="1"/>
                    </p:cNvSpPr>
                    <p:nvPr/>
                  </p:nvSpPr>
                  <p:spPr bwMode="auto">
                    <a:xfrm>
                      <a:off x="1898636" y="2867395"/>
                      <a:ext cx="434182" cy="119414"/>
                    </a:xfrm>
                    <a:prstGeom prst="rect">
                      <a:avLst/>
                    </a:prstGeom>
                    <a:blipFill dpi="0" rotWithShape="0">
                      <a:blip r:embed="rId27"/>
                      <a:srcRect/>
                      <a:tile tx="0" ty="0" sx="100000" sy="100000" flip="none" algn="tl"/>
                    </a:blipFill>
                    <a:ln w="9525" algn="ctr">
                      <a:noFill/>
                      <a:round/>
                      <a:headEnd/>
                      <a:tailEnd/>
                    </a:ln>
                  </p:spPr>
                  <p:txBody>
                    <a:bodyPr/>
                    <a:lstStyle/>
                    <a:p>
                      <a:pPr algn="r" rtl="1" eaLnBrk="1" hangingPunct="1"/>
                      <a:endParaRPr lang="fr-FR" altLang="en-US"/>
                    </a:p>
                  </p:txBody>
                </p:sp>
              </p:grpSp>
              <p:cxnSp>
                <p:nvCxnSpPr>
                  <p:cNvPr id="5181" name="Connecteur droit 28"/>
                  <p:cNvCxnSpPr>
                    <a:cxnSpLocks noChangeShapeType="1"/>
                  </p:cNvCxnSpPr>
                  <p:nvPr/>
                </p:nvCxnSpPr>
                <p:spPr bwMode="auto">
                  <a:xfrm flipH="1">
                    <a:off x="2086183" y="2483183"/>
                    <a:ext cx="0" cy="321999"/>
                  </a:xfrm>
                  <a:prstGeom prst="line">
                    <a:avLst/>
                  </a:prstGeom>
                  <a:noFill/>
                  <a:ln w="28575" algn="ctr">
                    <a:solidFill>
                      <a:schemeClr val="tx1"/>
                    </a:solidFill>
                    <a:round/>
                    <a:headEnd/>
                    <a:tailEnd/>
                  </a:ln>
                  <a:effectLst/>
                </p:spPr>
              </p:cxnSp>
              <p:graphicFrame>
                <p:nvGraphicFramePr>
                  <p:cNvPr id="5182" name="Objet 29"/>
                  <p:cNvGraphicFramePr>
                    <a:graphicFrameLocks noChangeAspect="1"/>
                  </p:cNvGraphicFramePr>
                  <p:nvPr/>
                </p:nvGraphicFramePr>
                <p:xfrm>
                  <a:off x="2243918" y="864394"/>
                  <a:ext cx="177800" cy="279400"/>
                </p:xfrm>
                <a:graphic>
                  <a:graphicData uri="http://schemas.openxmlformats.org/presentationml/2006/ole">
                    <p:oleObj spid="_x0000_s5182" name="Equation" r:id="rId28" imgW="177646" imgH="279158" progId="Equation.DSMT4">
                      <p:embed/>
                    </p:oleObj>
                  </a:graphicData>
                </a:graphic>
              </p:graphicFrame>
              <p:graphicFrame>
                <p:nvGraphicFramePr>
                  <p:cNvPr id="5183" name="Objet 30"/>
                  <p:cNvGraphicFramePr>
                    <a:graphicFrameLocks noChangeAspect="1"/>
                  </p:cNvGraphicFramePr>
                  <p:nvPr/>
                </p:nvGraphicFramePr>
                <p:xfrm>
                  <a:off x="2257820" y="1345084"/>
                  <a:ext cx="215900" cy="279400"/>
                </p:xfrm>
                <a:graphic>
                  <a:graphicData uri="http://schemas.openxmlformats.org/presentationml/2006/ole">
                    <p:oleObj spid="_x0000_s5183" name="Equation" r:id="rId29" imgW="215806" imgH="279279" progId="Equation.DSMT4">
                      <p:embed/>
                    </p:oleObj>
                  </a:graphicData>
                </a:graphic>
              </p:graphicFrame>
              <p:graphicFrame>
                <p:nvGraphicFramePr>
                  <p:cNvPr id="5184" name="Objet 32"/>
                  <p:cNvGraphicFramePr>
                    <a:graphicFrameLocks noChangeAspect="1"/>
                  </p:cNvGraphicFramePr>
                  <p:nvPr/>
                </p:nvGraphicFramePr>
                <p:xfrm>
                  <a:off x="1888292" y="1311480"/>
                  <a:ext cx="193954" cy="242442"/>
                </p:xfrm>
                <a:graphic>
                  <a:graphicData uri="http://schemas.openxmlformats.org/presentationml/2006/ole">
                    <p:oleObj spid="_x0000_s5184" name="Equation" r:id="rId30" imgW="152334" imgH="190417" progId="Equation.DSMT4">
                      <p:embed/>
                    </p:oleObj>
                  </a:graphicData>
                </a:graphic>
              </p:graphicFrame>
              <p:cxnSp>
                <p:nvCxnSpPr>
                  <p:cNvPr id="79" name="Connecteur droit avec flèche 78"/>
                  <p:cNvCxnSpPr/>
                  <p:nvPr/>
                </p:nvCxnSpPr>
                <p:spPr bwMode="auto">
                  <a:xfrm flipV="1">
                    <a:off x="2284644" y="1157555"/>
                    <a:ext cx="200047"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0" name="Connecteur droit avec flèche 79"/>
                  <p:cNvCxnSpPr/>
                  <p:nvPr/>
                </p:nvCxnSpPr>
                <p:spPr bwMode="auto">
                  <a:xfrm flipV="1">
                    <a:off x="2284644" y="1649805"/>
                    <a:ext cx="200047"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1" name="Connecteur droit avec flèche 80"/>
                  <p:cNvCxnSpPr/>
                  <p:nvPr/>
                </p:nvCxnSpPr>
                <p:spPr bwMode="auto">
                  <a:xfrm>
                    <a:off x="3519856" y="1400504"/>
                    <a:ext cx="257203"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5188" name="Objet 36"/>
                  <p:cNvGraphicFramePr>
                    <a:graphicFrameLocks noChangeAspect="1"/>
                  </p:cNvGraphicFramePr>
                  <p:nvPr/>
                </p:nvGraphicFramePr>
                <p:xfrm>
                  <a:off x="574552" y="1042722"/>
                  <a:ext cx="203200" cy="330200"/>
                </p:xfrm>
                <a:graphic>
                  <a:graphicData uri="http://schemas.openxmlformats.org/presentationml/2006/ole">
                    <p:oleObj spid="_x0000_s5188" name="Equation" r:id="rId31" imgW="203112" imgH="330057" progId="Equation.DSMT4">
                      <p:embed/>
                    </p:oleObj>
                  </a:graphicData>
                </a:graphic>
              </p:graphicFrame>
              <p:cxnSp>
                <p:nvCxnSpPr>
                  <p:cNvPr id="83" name="Connecteur droit avec flèche 82"/>
                  <p:cNvCxnSpPr/>
                  <p:nvPr/>
                </p:nvCxnSpPr>
                <p:spPr bwMode="auto">
                  <a:xfrm flipV="1">
                    <a:off x="855736" y="1197253"/>
                    <a:ext cx="0" cy="284234"/>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5190" name="Objet 38"/>
                  <p:cNvGraphicFramePr>
                    <a:graphicFrameLocks noChangeAspect="1"/>
                  </p:cNvGraphicFramePr>
                  <p:nvPr/>
                </p:nvGraphicFramePr>
                <p:xfrm>
                  <a:off x="2148715" y="292183"/>
                  <a:ext cx="228600" cy="330200"/>
                </p:xfrm>
                <a:graphic>
                  <a:graphicData uri="http://schemas.openxmlformats.org/presentationml/2006/ole">
                    <p:oleObj spid="_x0000_s5190" name="Equation" r:id="rId32" imgW="228600" imgH="330200" progId="Equation.DSMT4">
                      <p:embed/>
                    </p:oleObj>
                  </a:graphicData>
                </a:graphic>
              </p:graphicFrame>
              <p:cxnSp>
                <p:nvCxnSpPr>
                  <p:cNvPr id="85" name="Connecteur droit avec flèche 84"/>
                  <p:cNvCxnSpPr/>
                  <p:nvPr/>
                </p:nvCxnSpPr>
                <p:spPr bwMode="auto">
                  <a:xfrm flipV="1">
                    <a:off x="2005213" y="252450"/>
                    <a:ext cx="311184" cy="0"/>
                  </a:xfrm>
                  <a:prstGeom prst="straightConnector1">
                    <a:avLst/>
                  </a:prstGeom>
                  <a:noFill/>
                  <a:ln w="28575" cap="flat" cmpd="sng" algn="ctr">
                    <a:solidFill>
                      <a:schemeClr val="accent2">
                        <a:lumMod val="60000"/>
                        <a:lumOff val="40000"/>
                      </a:schemeClr>
                    </a:solidFill>
                    <a:prstDash val="solid"/>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92" name="Connecteur droit 47"/>
                  <p:cNvCxnSpPr>
                    <a:cxnSpLocks noChangeShapeType="1"/>
                  </p:cNvCxnSpPr>
                  <p:nvPr/>
                </p:nvCxnSpPr>
                <p:spPr bwMode="auto">
                  <a:xfrm>
                    <a:off x="1827631" y="1662732"/>
                    <a:ext cx="0" cy="828304"/>
                  </a:xfrm>
                  <a:prstGeom prst="line">
                    <a:avLst/>
                  </a:prstGeom>
                  <a:noFill/>
                  <a:ln w="28575" algn="ctr">
                    <a:solidFill>
                      <a:schemeClr val="tx1"/>
                    </a:solidFill>
                    <a:round/>
                    <a:headEnd/>
                    <a:tailEnd/>
                  </a:ln>
                  <a:effectLst/>
                </p:spPr>
              </p:cxnSp>
            </p:grpSp>
            <p:cxnSp>
              <p:nvCxnSpPr>
                <p:cNvPr id="5156" name="Connecteur droit 3"/>
                <p:cNvCxnSpPr>
                  <a:cxnSpLocks noChangeShapeType="1"/>
                </p:cNvCxnSpPr>
                <p:nvPr/>
              </p:nvCxnSpPr>
              <p:spPr bwMode="auto">
                <a:xfrm flipV="1">
                  <a:off x="5221315" y="5123360"/>
                  <a:ext cx="2853827" cy="0"/>
                </a:xfrm>
                <a:prstGeom prst="line">
                  <a:avLst/>
                </a:prstGeom>
                <a:noFill/>
                <a:ln w="28575" algn="ctr">
                  <a:solidFill>
                    <a:schemeClr val="tx1"/>
                  </a:solidFill>
                  <a:round/>
                  <a:headEnd/>
                  <a:tailEnd/>
                </a:ln>
                <a:effectLst/>
              </p:spPr>
            </p:cxnSp>
          </p:grpSp>
          <p:grpSp>
            <p:nvGrpSpPr>
              <p:cNvPr id="5151" name="Groupe 46"/>
              <p:cNvGrpSpPr>
                <a:grpSpLocks/>
              </p:cNvGrpSpPr>
              <p:nvPr/>
            </p:nvGrpSpPr>
            <p:grpSpPr bwMode="auto">
              <a:xfrm>
                <a:off x="985081" y="2701680"/>
                <a:ext cx="432048" cy="87316"/>
                <a:chOff x="1256648" y="4311240"/>
                <a:chExt cx="432048" cy="87316"/>
              </a:xfrm>
            </p:grpSpPr>
            <p:sp>
              <p:nvSpPr>
                <p:cNvPr id="5152" name="Rectangle 44"/>
                <p:cNvSpPr>
                  <a:spLocks noChangeArrowheads="1"/>
                </p:cNvSpPr>
                <p:nvPr/>
              </p:nvSpPr>
              <p:spPr bwMode="auto">
                <a:xfrm rot="10800000">
                  <a:off x="1359151" y="4329823"/>
                  <a:ext cx="216024" cy="67401"/>
                </a:xfrm>
                <a:prstGeom prst="rect">
                  <a:avLst/>
                </a:prstGeom>
                <a:solidFill>
                  <a:schemeClr val="bg1"/>
                </a:solidFill>
                <a:ln w="28575" algn="ctr">
                  <a:solidFill>
                    <a:schemeClr val="bg1"/>
                  </a:solidFill>
                  <a:round/>
                  <a:headEnd/>
                  <a:tailEnd/>
                </a:ln>
              </p:spPr>
              <p:txBody>
                <a:bodyPr/>
                <a:lstStyle/>
                <a:p>
                  <a:pPr algn="r" rtl="1" eaLnBrk="1" hangingPunct="1"/>
                  <a:endParaRPr lang="fr-FR" altLang="en-US"/>
                </a:p>
              </p:txBody>
            </p:sp>
            <p:cxnSp>
              <p:nvCxnSpPr>
                <p:cNvPr id="5153" name="Connecteur droit 45"/>
                <p:cNvCxnSpPr>
                  <a:cxnSpLocks noChangeShapeType="1"/>
                </p:cNvCxnSpPr>
                <p:nvPr/>
              </p:nvCxnSpPr>
              <p:spPr bwMode="auto">
                <a:xfrm rot="10800000">
                  <a:off x="1256648" y="4311240"/>
                  <a:ext cx="432048" cy="0"/>
                </a:xfrm>
                <a:prstGeom prst="line">
                  <a:avLst/>
                </a:prstGeom>
                <a:noFill/>
                <a:ln w="28575" algn="ctr">
                  <a:solidFill>
                    <a:schemeClr val="tx1"/>
                  </a:solidFill>
                  <a:round/>
                  <a:headEnd/>
                  <a:tailEnd/>
                </a:ln>
                <a:effectLst/>
              </p:spPr>
            </p:cxnSp>
            <p:cxnSp>
              <p:nvCxnSpPr>
                <p:cNvPr id="5154" name="Connecteur droit 43"/>
                <p:cNvCxnSpPr>
                  <a:cxnSpLocks noChangeShapeType="1"/>
                </p:cNvCxnSpPr>
                <p:nvPr/>
              </p:nvCxnSpPr>
              <p:spPr bwMode="auto">
                <a:xfrm rot="10800000">
                  <a:off x="1385448" y="4398556"/>
                  <a:ext cx="144016" cy="0"/>
                </a:xfrm>
                <a:prstGeom prst="line">
                  <a:avLst/>
                </a:prstGeom>
                <a:noFill/>
                <a:ln w="28575" algn="ctr">
                  <a:solidFill>
                    <a:schemeClr val="tx1"/>
                  </a:solidFill>
                  <a:round/>
                  <a:headEnd/>
                  <a:tailEnd/>
                </a:ln>
                <a:effectLst/>
              </p:spPr>
            </p:cxnSp>
          </p:grpSp>
        </p:grpSp>
        <p:cxnSp>
          <p:nvCxnSpPr>
            <p:cNvPr id="5149" name="Connecteur droit avec flèche 107"/>
            <p:cNvCxnSpPr>
              <a:cxnSpLocks noChangeShapeType="1"/>
            </p:cNvCxnSpPr>
            <p:nvPr/>
          </p:nvCxnSpPr>
          <p:spPr bwMode="auto">
            <a:xfrm flipH="1" flipV="1">
              <a:off x="2240951" y="1443463"/>
              <a:ext cx="0" cy="403451"/>
            </a:xfrm>
            <a:prstGeom prst="straightConnector1">
              <a:avLst/>
            </a:prstGeom>
            <a:noFill/>
            <a:ln w="28575" algn="ctr">
              <a:solidFill>
                <a:srgbClr val="FF0000"/>
              </a:solidFill>
              <a:round/>
              <a:headEnd/>
              <a:tailEnd type="triangle" w="med" len="med"/>
            </a:ln>
            <a:effectLst/>
          </p:spPr>
        </p:cxnSp>
      </p:grpSp>
      <p:sp>
        <p:nvSpPr>
          <p:cNvPr id="5145" name="Rectangle 89"/>
          <p:cNvSpPr>
            <a:spLocks noChangeArrowheads="1"/>
          </p:cNvSpPr>
          <p:nvPr/>
        </p:nvSpPr>
        <p:spPr bwMode="auto">
          <a:xfrm>
            <a:off x="-6350" y="3362325"/>
            <a:ext cx="5745163" cy="1222375"/>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Le montage suivant est constitué d'un amplificateur idéal , deux résistances R</a:t>
            </a:r>
            <a:r>
              <a:rPr lang="fr-FR" altLang="en-US" sz="2400" b="1" baseline="-25000">
                <a:cs typeface="Arabic Transparent" pitchFamily="2" charset="0"/>
              </a:rPr>
              <a:t>1 </a:t>
            </a:r>
            <a:r>
              <a:rPr lang="fr-FR" altLang="en-US" sz="2400" b="1">
                <a:cs typeface="Arabic Transparent" pitchFamily="2" charset="0"/>
              </a:rPr>
              <a:t>et R</a:t>
            </a:r>
            <a:r>
              <a:rPr lang="fr-FR" altLang="en-US" sz="2400" b="1" baseline="-25000">
                <a:cs typeface="Arabic Transparent" pitchFamily="2" charset="0"/>
              </a:rPr>
              <a:t>2</a:t>
            </a:r>
            <a:r>
              <a:rPr lang="fr-FR" altLang="en-US" sz="2400" b="1">
                <a:cs typeface="Arabic Transparent" pitchFamily="2" charset="0"/>
              </a:rPr>
              <a:t> ; la tension d’entrée U</a:t>
            </a:r>
            <a:r>
              <a:rPr lang="fr-FR" altLang="en-US" sz="2400" b="1" baseline="-25000">
                <a:cs typeface="Arabic Transparent" pitchFamily="2" charset="0"/>
              </a:rPr>
              <a:t>e </a:t>
            </a:r>
            <a:r>
              <a:rPr lang="fr-FR" altLang="en-US" sz="2400" b="1">
                <a:cs typeface="Arabic Transparent" pitchFamily="2" charset="0"/>
              </a:rPr>
              <a:t>est appliquée sur l’entrée inverseuse E</a:t>
            </a:r>
            <a:r>
              <a:rPr lang="fr-FR" altLang="en-US" sz="2800" b="1" baseline="30000">
                <a:latin typeface="Tahoma" pitchFamily="34" charset="0"/>
                <a:cs typeface="Tahoma" pitchFamily="34" charset="0"/>
              </a:rPr>
              <a:t>-</a:t>
            </a:r>
            <a:r>
              <a:rPr lang="fr-FR" altLang="en-US" sz="2400" b="1" baseline="30000">
                <a:latin typeface="Tahoma" pitchFamily="34" charset="0"/>
                <a:cs typeface="Tahoma" pitchFamily="34" charset="0"/>
              </a:rPr>
              <a:t> </a:t>
            </a:r>
            <a:r>
              <a:rPr lang="fr-FR" altLang="en-US" sz="2400" b="1">
                <a:latin typeface="Tahoma" pitchFamily="34" charset="0"/>
                <a:cs typeface="Tahoma" pitchFamily="34" charset="0"/>
              </a:rPr>
              <a:t>.</a:t>
            </a:r>
            <a:endParaRPr lang="en-US" altLang="en-US" sz="2400" b="1">
              <a:latin typeface="Tahoma" pitchFamily="34" charset="0"/>
              <a:cs typeface="Tahoma" pitchFamily="34" charset="0"/>
            </a:endParaRPr>
          </a:p>
        </p:txBody>
      </p:sp>
      <p:sp>
        <p:nvSpPr>
          <p:cNvPr id="5146" name="Rectangle 90"/>
          <p:cNvSpPr>
            <a:spLocks noChangeArrowheads="1"/>
          </p:cNvSpPr>
          <p:nvPr/>
        </p:nvSpPr>
        <p:spPr bwMode="auto">
          <a:xfrm>
            <a:off x="25400" y="4511675"/>
            <a:ext cx="5360988" cy="1220788"/>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1-On appliquons la Loi d'additivité des tensions et la Loi d’Ohm, trouver l’expression du facteur d’amplification  G en fonction de R</a:t>
            </a:r>
            <a:r>
              <a:rPr lang="fr-FR" altLang="en-US" sz="2400" b="1" baseline="-25000">
                <a:cs typeface="Arabic Transparent" pitchFamily="2" charset="0"/>
              </a:rPr>
              <a:t>1</a:t>
            </a:r>
            <a:r>
              <a:rPr lang="fr-FR" altLang="en-US" sz="2400" b="1">
                <a:cs typeface="Arabic Transparent" pitchFamily="2" charset="0"/>
              </a:rPr>
              <a:t> et R</a:t>
            </a:r>
            <a:r>
              <a:rPr lang="fr-FR" altLang="en-US" sz="2400" b="1" baseline="-25000">
                <a:cs typeface="Arabic Transparent" pitchFamily="2" charset="0"/>
              </a:rPr>
              <a:t>2</a:t>
            </a:r>
            <a:r>
              <a:rPr lang="fr-FR" altLang="en-US" sz="2400" b="1">
                <a:cs typeface="Arabic Transparent" pitchFamily="2" charset="0"/>
              </a:rPr>
              <a:t> .</a:t>
            </a:r>
            <a:endParaRPr lang="en-US" altLang="en-US" sz="2400" b="1">
              <a:latin typeface="Tahoma" pitchFamily="34" charset="0"/>
              <a:cs typeface="Tahoma" pitchFamily="34" charset="0"/>
            </a:endParaRPr>
          </a:p>
        </p:txBody>
      </p:sp>
      <p:sp>
        <p:nvSpPr>
          <p:cNvPr id="5147" name="Rectangle 91"/>
          <p:cNvSpPr>
            <a:spLocks noChangeArrowheads="1"/>
          </p:cNvSpPr>
          <p:nvPr/>
        </p:nvSpPr>
        <p:spPr bwMode="auto">
          <a:xfrm>
            <a:off x="11113" y="5661025"/>
            <a:ext cx="5133975" cy="655638"/>
          </a:xfrm>
          <a:prstGeom prst="rect">
            <a:avLst/>
          </a:prstGeom>
          <a:noFill/>
          <a:ln w="9525">
            <a:noFill/>
            <a:miter lim="800000"/>
            <a:headEnd/>
            <a:tailEnd/>
          </a:ln>
          <a:effectLst/>
        </p:spPr>
        <p:txBody>
          <a:bodyPr>
            <a:spAutoFit/>
          </a:bodyPr>
          <a:lstStyle/>
          <a:p>
            <a:pPr eaLnBrk="1" hangingPunct="1">
              <a:lnSpc>
                <a:spcPts val="2200"/>
              </a:lnSpc>
            </a:pPr>
            <a:r>
              <a:rPr lang="fr-FR" altLang="en-US" sz="2400" b="1">
                <a:cs typeface="Arabic Transparent" pitchFamily="2" charset="0"/>
              </a:rPr>
              <a:t>2-Discuter selon les valeurs de R</a:t>
            </a:r>
            <a:r>
              <a:rPr lang="fr-FR" altLang="en-US" sz="2400" b="1" baseline="-25000">
                <a:cs typeface="Arabic Transparent" pitchFamily="2" charset="0"/>
              </a:rPr>
              <a:t>1</a:t>
            </a:r>
            <a:r>
              <a:rPr lang="fr-FR" altLang="en-US" sz="2400" b="1">
                <a:cs typeface="Arabic Transparent" pitchFamily="2" charset="0"/>
              </a:rPr>
              <a:t> et R</a:t>
            </a:r>
            <a:r>
              <a:rPr lang="fr-FR" altLang="en-US" sz="2400" b="1" baseline="-25000">
                <a:cs typeface="Arabic Transparent" pitchFamily="2" charset="0"/>
              </a:rPr>
              <a:t>2 </a:t>
            </a:r>
            <a:r>
              <a:rPr lang="fr-FR" altLang="en-US" sz="2400" b="1">
                <a:cs typeface="Arabic Transparent" pitchFamily="2" charset="0"/>
              </a:rPr>
              <a:t>le rôle du montage.</a:t>
            </a:r>
            <a:endParaRPr lang="en-US" altLang="en-US" sz="2400" b="1">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1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1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13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1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1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1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1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8" grpId="0"/>
      <p:bldP spid="5131" grpId="0"/>
      <p:bldP spid="5133" grpId="0" animBg="1"/>
      <p:bldP spid="5138" grpId="0"/>
      <p:bldP spid="5142" grpId="0" animBg="1"/>
      <p:bldP spid="40" grpId="0"/>
      <p:bldP spid="5145" grpId="0"/>
      <p:bldP spid="5146" grpId="0"/>
      <p:bldP spid="5147" grpId="0"/>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4072</TotalTime>
  <Words>492</Words>
  <Application>Microsoft Office PowerPoint</Application>
  <PresentationFormat>Affichage à l'écran (4:3)</PresentationFormat>
  <Paragraphs>79</Paragraphs>
  <Slides>4</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4</vt:i4>
      </vt:variant>
    </vt:vector>
  </HeadingPairs>
  <TitlesOfParts>
    <vt:vector size="11" baseType="lpstr">
      <vt:lpstr>Times New Roman</vt:lpstr>
      <vt:lpstr>Arial</vt:lpstr>
      <vt:lpstr>Calibri</vt:lpstr>
      <vt:lpstr>Arabic Transparent</vt:lpstr>
      <vt:lpstr>Tahoma</vt:lpstr>
      <vt:lpstr>Modèle par défaut</vt:lpstr>
      <vt:lpstr>MathType 6.0 Equation</vt:lpstr>
      <vt:lpstr>Diapositive 1</vt:lpstr>
      <vt:lpstr>Diapositive 2</vt:lpstr>
      <vt:lpstr>Diapositive 3</vt:lpstr>
      <vt:lpstr>Diapositive 4</vt:lpstr>
    </vt:vector>
  </TitlesOfParts>
  <Company>islam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14-Amplificateur operationnel</dc:title>
  <dc:creator>dataelouardi</dc:creator>
  <cp:keywords>14-Amplificateur operationnel</cp:keywords>
  <cp:lastModifiedBy>solaymane</cp:lastModifiedBy>
  <cp:revision>819</cp:revision>
  <dcterms:created xsi:type="dcterms:W3CDTF">2009-09-05T08:57:18Z</dcterms:created>
  <dcterms:modified xsi:type="dcterms:W3CDTF">2019-09-15T23:14:07Z</dcterms:modified>
</cp:coreProperties>
</file>